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notesMasterIdLst>
    <p:notesMasterId r:id="rId18"/>
  </p:notesMasterIdLst>
  <p:sldIdLst>
    <p:sldId id="257" r:id="rId3"/>
    <p:sldId id="381" r:id="rId4"/>
    <p:sldId id="380" r:id="rId5"/>
    <p:sldId id="404" r:id="rId6"/>
    <p:sldId id="384" r:id="rId7"/>
    <p:sldId id="399" r:id="rId8"/>
    <p:sldId id="401" r:id="rId9"/>
    <p:sldId id="386" r:id="rId10"/>
    <p:sldId id="387" r:id="rId11"/>
    <p:sldId id="405" r:id="rId12"/>
    <p:sldId id="388" r:id="rId13"/>
    <p:sldId id="389" r:id="rId14"/>
    <p:sldId id="378" r:id="rId15"/>
    <p:sldId id="398" r:id="rId16"/>
    <p:sldId id="291" r:id="rId17"/>
  </p:sldIdLst>
  <p:sldSz cx="12192000" cy="6858000"/>
  <p:notesSz cx="7099300"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EA"/>
    <a:srgbClr val="003366"/>
    <a:srgbClr val="006699"/>
    <a:srgbClr val="03CDE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 mitjà 2 - èmfasi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24" autoAdjust="0"/>
    <p:restoredTop sz="94660"/>
  </p:normalViewPr>
  <p:slideViewPr>
    <p:cSldViewPr snapToGrid="0">
      <p:cViewPr varScale="1">
        <p:scale>
          <a:sx n="74" d="100"/>
          <a:sy n="74" d="100"/>
        </p:scale>
        <p:origin x="36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3076363" cy="513508"/>
          </a:xfrm>
          <a:prstGeom prst="rect">
            <a:avLst/>
          </a:prstGeom>
        </p:spPr>
        <p:txBody>
          <a:bodyPr vert="horz" lIns="95079" tIns="47540" rIns="95079" bIns="47540" rtlCol="0"/>
          <a:lstStyle>
            <a:lvl1pPr algn="l">
              <a:defRPr sz="1200"/>
            </a:lvl1pPr>
          </a:lstStyle>
          <a:p>
            <a:endParaRPr lang="es-ES" dirty="0"/>
          </a:p>
        </p:txBody>
      </p:sp>
      <p:sp>
        <p:nvSpPr>
          <p:cNvPr id="3" name="Marcador de fecha 2"/>
          <p:cNvSpPr>
            <a:spLocks noGrp="1"/>
          </p:cNvSpPr>
          <p:nvPr>
            <p:ph type="dt" idx="1"/>
          </p:nvPr>
        </p:nvSpPr>
        <p:spPr>
          <a:xfrm>
            <a:off x="4021295" y="0"/>
            <a:ext cx="3076363" cy="513508"/>
          </a:xfrm>
          <a:prstGeom prst="rect">
            <a:avLst/>
          </a:prstGeom>
        </p:spPr>
        <p:txBody>
          <a:bodyPr vert="horz" lIns="95079" tIns="47540" rIns="95079" bIns="47540" rtlCol="0"/>
          <a:lstStyle>
            <a:lvl1pPr algn="r">
              <a:defRPr sz="1200"/>
            </a:lvl1pPr>
          </a:lstStyle>
          <a:p>
            <a:fld id="{2BABE1CF-D00E-407E-8E88-2EF01426D2DD}" type="datetimeFigureOut">
              <a:rPr lang="es-ES" smtClean="0"/>
              <a:pPr/>
              <a:t>07/05/2020</a:t>
            </a:fld>
            <a:endParaRPr lang="es-ES" dirty="0"/>
          </a:p>
        </p:txBody>
      </p:sp>
      <p:sp>
        <p:nvSpPr>
          <p:cNvPr id="4" name="Marcador de imagen de diapositiva 3"/>
          <p:cNvSpPr>
            <a:spLocks noGrp="1" noRot="1" noChangeAspect="1"/>
          </p:cNvSpPr>
          <p:nvPr>
            <p:ph type="sldImg" idx="2"/>
          </p:nvPr>
        </p:nvSpPr>
        <p:spPr>
          <a:xfrm>
            <a:off x="482600" y="1281113"/>
            <a:ext cx="6134100" cy="3451225"/>
          </a:xfrm>
          <a:prstGeom prst="rect">
            <a:avLst/>
          </a:prstGeom>
          <a:noFill/>
          <a:ln w="12700">
            <a:solidFill>
              <a:prstClr val="black"/>
            </a:solidFill>
          </a:ln>
        </p:spPr>
        <p:txBody>
          <a:bodyPr vert="horz" lIns="95079" tIns="47540" rIns="95079" bIns="47540" rtlCol="0" anchor="ctr"/>
          <a:lstStyle/>
          <a:p>
            <a:endParaRPr lang="es-ES" dirty="0"/>
          </a:p>
        </p:txBody>
      </p:sp>
      <p:sp>
        <p:nvSpPr>
          <p:cNvPr id="5" name="Marcador de notas 4"/>
          <p:cNvSpPr>
            <a:spLocks noGrp="1"/>
          </p:cNvSpPr>
          <p:nvPr>
            <p:ph type="body" sz="quarter" idx="3"/>
          </p:nvPr>
        </p:nvSpPr>
        <p:spPr>
          <a:xfrm>
            <a:off x="709931" y="4925416"/>
            <a:ext cx="5679440" cy="4029879"/>
          </a:xfrm>
          <a:prstGeom prst="rect">
            <a:avLst/>
          </a:prstGeom>
        </p:spPr>
        <p:txBody>
          <a:bodyPr vert="horz" lIns="95079" tIns="47540" rIns="95079" bIns="4754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1" y="9721117"/>
            <a:ext cx="3076363" cy="513507"/>
          </a:xfrm>
          <a:prstGeom prst="rect">
            <a:avLst/>
          </a:prstGeom>
        </p:spPr>
        <p:txBody>
          <a:bodyPr vert="horz" lIns="95079" tIns="47540" rIns="95079" bIns="4754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4021295" y="9721117"/>
            <a:ext cx="3076363" cy="513507"/>
          </a:xfrm>
          <a:prstGeom prst="rect">
            <a:avLst/>
          </a:prstGeom>
        </p:spPr>
        <p:txBody>
          <a:bodyPr vert="horz" lIns="95079" tIns="47540" rIns="95079" bIns="47540" rtlCol="0" anchor="b"/>
          <a:lstStyle>
            <a:lvl1pPr algn="r">
              <a:defRPr sz="1200"/>
            </a:lvl1pPr>
          </a:lstStyle>
          <a:p>
            <a:fld id="{24CBEFE9-56F5-41C6-9F19-50DEA176BAFC}" type="slidenum">
              <a:rPr lang="es-ES" smtClean="0"/>
              <a:pPr/>
              <a:t>‹Nº›</a:t>
            </a:fld>
            <a:endParaRPr lang="es-ES" dirty="0"/>
          </a:p>
        </p:txBody>
      </p:sp>
    </p:spTree>
    <p:extLst>
      <p:ext uri="{BB962C8B-B14F-4D97-AF65-F5344CB8AC3E}">
        <p14:creationId xmlns:p14="http://schemas.microsoft.com/office/powerpoint/2010/main" val="2942742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249238" y="833438"/>
            <a:ext cx="7404101" cy="41656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690384" y="5277535"/>
            <a:ext cx="5522992" cy="4999768"/>
          </a:xfrm>
          <a:prstGeom prst="rect">
            <a:avLst/>
          </a:prstGeom>
        </p:spPr>
        <p:txBody>
          <a:bodyPr lIns="95064" tIns="95064" rIns="95064" bIns="95064" anchor="t" anchorCtr="0">
            <a:noAutofit/>
          </a:bodyPr>
          <a:lstStyle/>
          <a:p>
            <a:endParaRPr dirty="0"/>
          </a:p>
        </p:txBody>
      </p:sp>
      <p:sp>
        <p:nvSpPr>
          <p:cNvPr id="200" name="Shape 200"/>
          <p:cNvSpPr txBox="1">
            <a:spLocks noGrp="1"/>
          </p:cNvSpPr>
          <p:nvPr>
            <p:ph type="sldNum" idx="12"/>
          </p:nvPr>
        </p:nvSpPr>
        <p:spPr>
          <a:xfrm>
            <a:off x="3910531" y="10553149"/>
            <a:ext cx="2991621" cy="555529"/>
          </a:xfrm>
          <a:prstGeom prst="rect">
            <a:avLst/>
          </a:prstGeom>
        </p:spPr>
        <p:txBody>
          <a:bodyPr lIns="95064" tIns="47519" rIns="95064" bIns="47519" anchor="b" anchorCtr="0">
            <a:noAutofit/>
          </a:bodyPr>
          <a:lstStyle/>
          <a:p>
            <a:pPr>
              <a:buClr>
                <a:srgbClr val="000000"/>
              </a:buClr>
              <a:buSzPct val="25000"/>
              <a:buFont typeface="Arial"/>
              <a:buNone/>
            </a:pPr>
            <a:fld id="{00000000-1234-1234-1234-123412341234}" type="slidenum">
              <a:rPr lang="es-ES"/>
              <a:pPr>
                <a:buClr>
                  <a:srgbClr val="000000"/>
                </a:buClr>
                <a:buSzPct val="25000"/>
                <a:buFont typeface="Arial"/>
                <a:buNone/>
              </a:pPr>
              <a:t>1</a:t>
            </a:fld>
            <a:endParaRPr lang="es-ES" dirty="0"/>
          </a:p>
        </p:txBody>
      </p:sp>
    </p:spTree>
    <p:extLst>
      <p:ext uri="{BB962C8B-B14F-4D97-AF65-F5344CB8AC3E}">
        <p14:creationId xmlns:p14="http://schemas.microsoft.com/office/powerpoint/2010/main" val="3937119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dirty="0"/>
          </a:p>
        </p:txBody>
      </p:sp>
      <p:sp>
        <p:nvSpPr>
          <p:cNvPr id="4" name="Contenidor de número de diapositiva 3"/>
          <p:cNvSpPr>
            <a:spLocks noGrp="1"/>
          </p:cNvSpPr>
          <p:nvPr>
            <p:ph type="sldNum" sz="quarter" idx="10"/>
          </p:nvPr>
        </p:nvSpPr>
        <p:spPr/>
        <p:txBody>
          <a:bodyPr/>
          <a:lstStyle/>
          <a:p>
            <a:fld id="{24CBEFE9-56F5-41C6-9F19-50DEA176BAFC}" type="slidenum">
              <a:rPr lang="es-ES" smtClean="0"/>
              <a:pPr/>
              <a:t>10</a:t>
            </a:fld>
            <a:endParaRPr lang="es-ES" dirty="0"/>
          </a:p>
        </p:txBody>
      </p:sp>
    </p:spTree>
    <p:extLst>
      <p:ext uri="{BB962C8B-B14F-4D97-AF65-F5344CB8AC3E}">
        <p14:creationId xmlns:p14="http://schemas.microsoft.com/office/powerpoint/2010/main" val="1396828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690376" y="5277535"/>
            <a:ext cx="5522991" cy="4999768"/>
          </a:xfrm>
          <a:prstGeom prst="rect">
            <a:avLst/>
          </a:prstGeom>
        </p:spPr>
        <p:txBody>
          <a:bodyPr lIns="95064" tIns="95064" rIns="95064" bIns="95064" anchor="t" anchorCtr="0">
            <a:noAutofit/>
          </a:bodyPr>
          <a:lstStyle/>
          <a:p>
            <a:endParaRPr dirty="0"/>
          </a:p>
        </p:txBody>
      </p:sp>
      <p:sp>
        <p:nvSpPr>
          <p:cNvPr id="230" name="Shape 230"/>
          <p:cNvSpPr>
            <a:spLocks noGrp="1" noRot="1" noChangeAspect="1"/>
          </p:cNvSpPr>
          <p:nvPr>
            <p:ph type="sldImg" idx="2"/>
          </p:nvPr>
        </p:nvSpPr>
        <p:spPr>
          <a:xfrm>
            <a:off x="-249238" y="833438"/>
            <a:ext cx="7404101" cy="41656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29324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dirty="0"/>
          </a:p>
        </p:txBody>
      </p:sp>
      <p:sp>
        <p:nvSpPr>
          <p:cNvPr id="4" name="Contenidor de número de diapositiva 3"/>
          <p:cNvSpPr>
            <a:spLocks noGrp="1"/>
          </p:cNvSpPr>
          <p:nvPr>
            <p:ph type="sldNum" sz="quarter" idx="10"/>
          </p:nvPr>
        </p:nvSpPr>
        <p:spPr/>
        <p:txBody>
          <a:bodyPr/>
          <a:lstStyle/>
          <a:p>
            <a:fld id="{24CBEFE9-56F5-41C6-9F19-50DEA176BAFC}" type="slidenum">
              <a:rPr lang="es-ES" smtClean="0"/>
              <a:pPr/>
              <a:t>12</a:t>
            </a:fld>
            <a:endParaRPr lang="es-ES" dirty="0"/>
          </a:p>
        </p:txBody>
      </p:sp>
    </p:spTree>
    <p:extLst>
      <p:ext uri="{BB962C8B-B14F-4D97-AF65-F5344CB8AC3E}">
        <p14:creationId xmlns:p14="http://schemas.microsoft.com/office/powerpoint/2010/main" val="392201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690376" y="5277535"/>
            <a:ext cx="5522991" cy="4999768"/>
          </a:xfrm>
          <a:prstGeom prst="rect">
            <a:avLst/>
          </a:prstGeom>
        </p:spPr>
        <p:txBody>
          <a:bodyPr lIns="95064" tIns="95064" rIns="95064" bIns="95064" anchor="t" anchorCtr="0">
            <a:noAutofit/>
          </a:bodyPr>
          <a:lstStyle/>
          <a:p>
            <a:endParaRPr dirty="0"/>
          </a:p>
        </p:txBody>
      </p:sp>
      <p:sp>
        <p:nvSpPr>
          <p:cNvPr id="230" name="Shape 230"/>
          <p:cNvSpPr>
            <a:spLocks noGrp="1" noRot="1" noChangeAspect="1"/>
          </p:cNvSpPr>
          <p:nvPr>
            <p:ph type="sldImg" idx="2"/>
          </p:nvPr>
        </p:nvSpPr>
        <p:spPr>
          <a:xfrm>
            <a:off x="-249238" y="833438"/>
            <a:ext cx="7404101" cy="41656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2477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690376" y="5277535"/>
            <a:ext cx="5522991" cy="4999768"/>
          </a:xfrm>
          <a:prstGeom prst="rect">
            <a:avLst/>
          </a:prstGeom>
        </p:spPr>
        <p:txBody>
          <a:bodyPr lIns="95064" tIns="95064" rIns="95064" bIns="95064" anchor="t" anchorCtr="0">
            <a:noAutofit/>
          </a:bodyPr>
          <a:lstStyle/>
          <a:p>
            <a:endParaRPr dirty="0"/>
          </a:p>
        </p:txBody>
      </p:sp>
      <p:sp>
        <p:nvSpPr>
          <p:cNvPr id="230" name="Shape 230"/>
          <p:cNvSpPr>
            <a:spLocks noGrp="1" noRot="1" noChangeAspect="1"/>
          </p:cNvSpPr>
          <p:nvPr>
            <p:ph type="sldImg" idx="2"/>
          </p:nvPr>
        </p:nvSpPr>
        <p:spPr>
          <a:xfrm>
            <a:off x="-249238" y="833438"/>
            <a:ext cx="7404101" cy="41656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6086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txBox="1">
            <a:spLocks noGrp="1"/>
          </p:cNvSpPr>
          <p:nvPr>
            <p:ph type="body" idx="1"/>
          </p:nvPr>
        </p:nvSpPr>
        <p:spPr>
          <a:xfrm>
            <a:off x="709945" y="4861441"/>
            <a:ext cx="5679439" cy="4605575"/>
          </a:xfrm>
          <a:prstGeom prst="rect">
            <a:avLst/>
          </a:prstGeom>
        </p:spPr>
        <p:txBody>
          <a:bodyPr lIns="95064" tIns="95064" rIns="95064" bIns="95064" anchor="t" anchorCtr="0">
            <a:noAutofit/>
          </a:bodyPr>
          <a:lstStyle/>
          <a:p>
            <a:endParaRPr dirty="0"/>
          </a:p>
        </p:txBody>
      </p:sp>
      <p:sp>
        <p:nvSpPr>
          <p:cNvPr id="268" name="Shape 268"/>
          <p:cNvSpPr>
            <a:spLocks noGrp="1" noRot="1" noChangeAspect="1"/>
          </p:cNvSpPr>
          <p:nvPr>
            <p:ph type="sldImg" idx="2"/>
          </p:nvPr>
        </p:nvSpPr>
        <p:spPr>
          <a:xfrm>
            <a:off x="136525" y="766763"/>
            <a:ext cx="6826250" cy="3840162"/>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8492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dirty="0"/>
          </a:p>
        </p:txBody>
      </p:sp>
      <p:sp>
        <p:nvSpPr>
          <p:cNvPr id="4" name="Contenidor de número de diapositiva 3"/>
          <p:cNvSpPr>
            <a:spLocks noGrp="1"/>
          </p:cNvSpPr>
          <p:nvPr>
            <p:ph type="sldNum" sz="quarter" idx="10"/>
          </p:nvPr>
        </p:nvSpPr>
        <p:spPr/>
        <p:txBody>
          <a:bodyPr/>
          <a:lstStyle/>
          <a:p>
            <a:fld id="{24CBEFE9-56F5-41C6-9F19-50DEA176BAFC}" type="slidenum">
              <a:rPr lang="es-ES" smtClean="0"/>
              <a:pPr/>
              <a:t>2</a:t>
            </a:fld>
            <a:endParaRPr lang="es-ES" dirty="0"/>
          </a:p>
        </p:txBody>
      </p:sp>
    </p:spTree>
    <p:extLst>
      <p:ext uri="{BB962C8B-B14F-4D97-AF65-F5344CB8AC3E}">
        <p14:creationId xmlns:p14="http://schemas.microsoft.com/office/powerpoint/2010/main" val="4253291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690376" y="5277535"/>
            <a:ext cx="5522991" cy="4999768"/>
          </a:xfrm>
          <a:prstGeom prst="rect">
            <a:avLst/>
          </a:prstGeom>
        </p:spPr>
        <p:txBody>
          <a:bodyPr lIns="95064" tIns="95064" rIns="95064" bIns="95064" anchor="t" anchorCtr="0">
            <a:noAutofit/>
          </a:bodyPr>
          <a:lstStyle/>
          <a:p>
            <a:endParaRPr dirty="0"/>
          </a:p>
        </p:txBody>
      </p:sp>
      <p:sp>
        <p:nvSpPr>
          <p:cNvPr id="230" name="Shape 230"/>
          <p:cNvSpPr>
            <a:spLocks noGrp="1" noRot="1" noChangeAspect="1"/>
          </p:cNvSpPr>
          <p:nvPr>
            <p:ph type="sldImg" idx="2"/>
          </p:nvPr>
        </p:nvSpPr>
        <p:spPr>
          <a:xfrm>
            <a:off x="-249238" y="833438"/>
            <a:ext cx="7404101" cy="41656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32913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dirty="0"/>
          </a:p>
        </p:txBody>
      </p:sp>
      <p:sp>
        <p:nvSpPr>
          <p:cNvPr id="4" name="Contenidor de número de diapositiva 3"/>
          <p:cNvSpPr>
            <a:spLocks noGrp="1"/>
          </p:cNvSpPr>
          <p:nvPr>
            <p:ph type="sldNum" sz="quarter" idx="10"/>
          </p:nvPr>
        </p:nvSpPr>
        <p:spPr/>
        <p:txBody>
          <a:bodyPr/>
          <a:lstStyle/>
          <a:p>
            <a:fld id="{24CBEFE9-56F5-41C6-9F19-50DEA176BAFC}" type="slidenum">
              <a:rPr lang="es-ES" smtClean="0"/>
              <a:pPr/>
              <a:t>4</a:t>
            </a:fld>
            <a:endParaRPr lang="es-ES" dirty="0"/>
          </a:p>
        </p:txBody>
      </p:sp>
    </p:spTree>
    <p:extLst>
      <p:ext uri="{BB962C8B-B14F-4D97-AF65-F5344CB8AC3E}">
        <p14:creationId xmlns:p14="http://schemas.microsoft.com/office/powerpoint/2010/main" val="2355935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690376" y="5277535"/>
            <a:ext cx="5522991" cy="4999768"/>
          </a:xfrm>
          <a:prstGeom prst="rect">
            <a:avLst/>
          </a:prstGeom>
        </p:spPr>
        <p:txBody>
          <a:bodyPr lIns="95064" tIns="95064" rIns="95064" bIns="95064" anchor="t" anchorCtr="0">
            <a:noAutofit/>
          </a:bodyPr>
          <a:lstStyle/>
          <a:p>
            <a:endParaRPr dirty="0"/>
          </a:p>
        </p:txBody>
      </p:sp>
      <p:sp>
        <p:nvSpPr>
          <p:cNvPr id="230" name="Shape 230"/>
          <p:cNvSpPr>
            <a:spLocks noGrp="1" noRot="1" noChangeAspect="1"/>
          </p:cNvSpPr>
          <p:nvPr>
            <p:ph type="sldImg" idx="2"/>
          </p:nvPr>
        </p:nvSpPr>
        <p:spPr>
          <a:xfrm>
            <a:off x="-249238" y="833438"/>
            <a:ext cx="7404101" cy="41656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56714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690376" y="5277535"/>
            <a:ext cx="5522991" cy="4999768"/>
          </a:xfrm>
          <a:prstGeom prst="rect">
            <a:avLst/>
          </a:prstGeom>
        </p:spPr>
        <p:txBody>
          <a:bodyPr lIns="95064" tIns="95064" rIns="95064" bIns="95064" anchor="t" anchorCtr="0">
            <a:noAutofit/>
          </a:bodyPr>
          <a:lstStyle/>
          <a:p>
            <a:endParaRPr dirty="0"/>
          </a:p>
        </p:txBody>
      </p:sp>
      <p:sp>
        <p:nvSpPr>
          <p:cNvPr id="230" name="Shape 230"/>
          <p:cNvSpPr>
            <a:spLocks noGrp="1" noRot="1" noChangeAspect="1"/>
          </p:cNvSpPr>
          <p:nvPr>
            <p:ph type="sldImg" idx="2"/>
          </p:nvPr>
        </p:nvSpPr>
        <p:spPr>
          <a:xfrm>
            <a:off x="-249238" y="833438"/>
            <a:ext cx="7404101" cy="41656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5947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690376" y="5277535"/>
            <a:ext cx="5522991" cy="4999768"/>
          </a:xfrm>
          <a:prstGeom prst="rect">
            <a:avLst/>
          </a:prstGeom>
        </p:spPr>
        <p:txBody>
          <a:bodyPr lIns="95064" tIns="95064" rIns="95064" bIns="95064" anchor="t" anchorCtr="0">
            <a:noAutofit/>
          </a:bodyPr>
          <a:lstStyle/>
          <a:p>
            <a:endParaRPr dirty="0"/>
          </a:p>
        </p:txBody>
      </p:sp>
      <p:sp>
        <p:nvSpPr>
          <p:cNvPr id="230" name="Shape 230"/>
          <p:cNvSpPr>
            <a:spLocks noGrp="1" noRot="1" noChangeAspect="1"/>
          </p:cNvSpPr>
          <p:nvPr>
            <p:ph type="sldImg" idx="2"/>
          </p:nvPr>
        </p:nvSpPr>
        <p:spPr>
          <a:xfrm>
            <a:off x="-249238" y="833438"/>
            <a:ext cx="7404101" cy="41656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18595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690376" y="5277535"/>
            <a:ext cx="5522991" cy="4999768"/>
          </a:xfrm>
          <a:prstGeom prst="rect">
            <a:avLst/>
          </a:prstGeom>
        </p:spPr>
        <p:txBody>
          <a:bodyPr lIns="95064" tIns="95064" rIns="95064" bIns="95064" anchor="t" anchorCtr="0">
            <a:noAutofit/>
          </a:bodyPr>
          <a:lstStyle/>
          <a:p>
            <a:endParaRPr dirty="0"/>
          </a:p>
        </p:txBody>
      </p:sp>
      <p:sp>
        <p:nvSpPr>
          <p:cNvPr id="230" name="Shape 230"/>
          <p:cNvSpPr>
            <a:spLocks noGrp="1" noRot="1" noChangeAspect="1"/>
          </p:cNvSpPr>
          <p:nvPr>
            <p:ph type="sldImg" idx="2"/>
          </p:nvPr>
        </p:nvSpPr>
        <p:spPr>
          <a:xfrm>
            <a:off x="-249238" y="833438"/>
            <a:ext cx="7404101" cy="41656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6745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690376" y="5277535"/>
            <a:ext cx="5522991" cy="4999768"/>
          </a:xfrm>
          <a:prstGeom prst="rect">
            <a:avLst/>
          </a:prstGeom>
        </p:spPr>
        <p:txBody>
          <a:bodyPr lIns="95064" tIns="95064" rIns="95064" bIns="95064" anchor="t" anchorCtr="0">
            <a:noAutofit/>
          </a:bodyPr>
          <a:lstStyle/>
          <a:p>
            <a:endParaRPr dirty="0"/>
          </a:p>
        </p:txBody>
      </p:sp>
      <p:sp>
        <p:nvSpPr>
          <p:cNvPr id="230" name="Shape 230"/>
          <p:cNvSpPr>
            <a:spLocks noGrp="1" noRot="1" noChangeAspect="1"/>
          </p:cNvSpPr>
          <p:nvPr>
            <p:ph type="sldImg" idx="2"/>
          </p:nvPr>
        </p:nvSpPr>
        <p:spPr>
          <a:xfrm>
            <a:off x="-249238" y="833438"/>
            <a:ext cx="7404101" cy="41656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19076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uoc.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uoc.edu" TargetMode="External"/><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uoc.edu" TargetMode="External"/><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Diapositiva de título">
    <p:spTree>
      <p:nvGrpSpPr>
        <p:cNvPr id="1" name="Shape 29"/>
        <p:cNvGrpSpPr/>
        <p:nvPr/>
      </p:nvGrpSpPr>
      <p:grpSpPr>
        <a:xfrm>
          <a:off x="0" y="0"/>
          <a:ext cx="0" cy="0"/>
          <a:chOff x="0" y="0"/>
          <a:chExt cx="0" cy="0"/>
        </a:xfrm>
      </p:grpSpPr>
      <p:sp>
        <p:nvSpPr>
          <p:cNvPr id="30" name="Shape 30"/>
          <p:cNvSpPr/>
          <p:nvPr/>
        </p:nvSpPr>
        <p:spPr>
          <a:xfrm>
            <a:off x="0" y="0"/>
            <a:ext cx="12192000" cy="6858000"/>
          </a:xfrm>
          <a:prstGeom prst="rect">
            <a:avLst/>
          </a:prstGeom>
          <a:solidFill>
            <a:srgbClr val="000078"/>
          </a:solidFill>
          <a:ln>
            <a:noFill/>
          </a:ln>
          <a:effectLst>
            <a:outerShdw blurRad="39999" dist="23000" dir="5400000" rotWithShape="0">
              <a:srgbClr val="000000">
                <a:alpha val="34900"/>
              </a:srgbClr>
            </a:outerShdw>
          </a:effectLst>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31" name="Shape 31"/>
          <p:cNvSpPr txBox="1">
            <a:spLocks noGrp="1"/>
          </p:cNvSpPr>
          <p:nvPr>
            <p:ph type="subTitle" idx="1"/>
          </p:nvPr>
        </p:nvSpPr>
        <p:spPr>
          <a:xfrm>
            <a:off x="1640951" y="4386083"/>
            <a:ext cx="8108000" cy="1752400"/>
          </a:xfrm>
          <a:prstGeom prst="rect">
            <a:avLst/>
          </a:prstGeom>
          <a:noFill/>
          <a:ln>
            <a:noFill/>
          </a:ln>
        </p:spPr>
        <p:txBody>
          <a:bodyPr lIns="91425" tIns="91425" rIns="91425" bIns="91425" anchor="t" anchorCtr="0"/>
          <a:lstStyle>
            <a:lvl1pPr marL="0" marR="0" lvl="0" indent="0" algn="l" rtl="0">
              <a:lnSpc>
                <a:spcPct val="111304"/>
              </a:lnSpc>
              <a:spcBef>
                <a:spcPts val="0"/>
              </a:spcBef>
              <a:buClr>
                <a:schemeClr val="lt1"/>
              </a:buClr>
              <a:buFont typeface="Georgia"/>
              <a:buNone/>
              <a:defRPr sz="3067" b="0" i="0" u="none" strike="noStrike" cap="none">
                <a:solidFill>
                  <a:schemeClr val="lt1"/>
                </a:solidFill>
                <a:latin typeface="Georgia"/>
                <a:ea typeface="Georgia"/>
                <a:cs typeface="Georgia"/>
                <a:sym typeface="Georgia"/>
              </a:defRPr>
            </a:lvl1pPr>
            <a:lvl2pPr marL="544182" marR="0" lvl="1" indent="-2329" algn="ctr" rtl="0">
              <a:spcBef>
                <a:spcPts val="667"/>
              </a:spcBef>
              <a:buClr>
                <a:srgbClr val="888888"/>
              </a:buClr>
              <a:buFont typeface="Arial"/>
              <a:buNone/>
              <a:defRPr sz="3333" b="0" i="0" u="none" strike="noStrike" cap="none">
                <a:solidFill>
                  <a:srgbClr val="888888"/>
                </a:solidFill>
                <a:latin typeface="Calibri"/>
                <a:ea typeface="Calibri"/>
                <a:cs typeface="Calibri"/>
                <a:sym typeface="Calibri"/>
              </a:defRPr>
            </a:lvl2pPr>
            <a:lvl3pPr marL="1088367" marR="0" lvl="2" indent="-4661" algn="ctr" rtl="0">
              <a:spcBef>
                <a:spcPts val="587"/>
              </a:spcBef>
              <a:buClr>
                <a:srgbClr val="888888"/>
              </a:buClr>
              <a:buFont typeface="Arial"/>
              <a:buNone/>
              <a:defRPr sz="2933" b="0" i="0" u="none" strike="noStrike" cap="none">
                <a:solidFill>
                  <a:srgbClr val="888888"/>
                </a:solidFill>
                <a:latin typeface="Calibri"/>
                <a:ea typeface="Calibri"/>
                <a:cs typeface="Calibri"/>
                <a:sym typeface="Calibri"/>
              </a:defRPr>
            </a:lvl3pPr>
            <a:lvl4pPr marL="1632550" marR="0" lvl="3" indent="-699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4pPr>
            <a:lvl5pPr marL="2176734" marR="0" lvl="4" indent="-9321"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5pPr>
            <a:lvl6pPr marL="2720916" marR="0" lvl="5" indent="-1165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6pPr>
            <a:lvl7pPr marL="3265100" marR="0" lvl="6" indent="-13981"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7pPr>
            <a:lvl8pPr marL="3809286" marR="0" lvl="7" indent="-16314"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8pPr>
            <a:lvl9pPr marL="4353467" marR="0" lvl="8" indent="-1709"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9pPr>
          </a:lstStyle>
          <a:p>
            <a:endParaRPr/>
          </a:p>
        </p:txBody>
      </p:sp>
      <p:pic>
        <p:nvPicPr>
          <p:cNvPr id="32" name="Shape 32"/>
          <p:cNvPicPr preferRelativeResize="0"/>
          <p:nvPr/>
        </p:nvPicPr>
        <p:blipFill rotWithShape="1">
          <a:blip r:embed="rId2" cstate="print">
            <a:alphaModFix/>
          </a:blip>
          <a:srcRect/>
          <a:stretch/>
        </p:blipFill>
        <p:spPr>
          <a:xfrm>
            <a:off x="310843" y="300305"/>
            <a:ext cx="1219200" cy="917600"/>
          </a:xfrm>
          <a:prstGeom prst="rect">
            <a:avLst/>
          </a:prstGeom>
          <a:noFill/>
          <a:ln>
            <a:noFill/>
          </a:ln>
        </p:spPr>
      </p:pic>
      <p:sp>
        <p:nvSpPr>
          <p:cNvPr id="33" name="Shape 33"/>
          <p:cNvSpPr/>
          <p:nvPr/>
        </p:nvSpPr>
        <p:spPr>
          <a:xfrm>
            <a:off x="310843" y="4340235"/>
            <a:ext cx="1219200" cy="47999"/>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34" name="Shape 34"/>
          <p:cNvSpPr/>
          <p:nvPr/>
        </p:nvSpPr>
        <p:spPr>
          <a:xfrm>
            <a:off x="1620548" y="4328333"/>
            <a:ext cx="10238800" cy="608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35" name="Shape 35">
            <a:hlinkClick r:id="rId3"/>
          </p:cNvPr>
          <p:cNvSpPr txBox="1"/>
          <p:nvPr/>
        </p:nvSpPr>
        <p:spPr>
          <a:xfrm>
            <a:off x="192125" y="4331784"/>
            <a:ext cx="957600" cy="348800"/>
          </a:xfrm>
          <a:prstGeom prst="rect">
            <a:avLst/>
          </a:prstGeom>
          <a:noFill/>
          <a:ln>
            <a:noFill/>
          </a:ln>
        </p:spPr>
        <p:txBody>
          <a:bodyPr lIns="121900" tIns="60933" rIns="121900" bIns="60933" anchor="t" anchorCtr="0">
            <a:noAutofit/>
          </a:bodyPr>
          <a:lstStyle/>
          <a:p>
            <a:pPr>
              <a:buClr>
                <a:srgbClr val="FFFFFF"/>
              </a:buClr>
              <a:buSzPct val="25000"/>
              <a:buFont typeface="Arial"/>
              <a:buNone/>
            </a:pPr>
            <a:r>
              <a:rPr lang="es-ES" sz="1467" kern="0" dirty="0">
                <a:solidFill>
                  <a:srgbClr val="FFFFFF"/>
                </a:solidFill>
                <a:ea typeface="Arial"/>
                <a:cs typeface="Arial"/>
                <a:sym typeface="Arial"/>
              </a:rPr>
              <a:t>uoc.edu</a:t>
            </a:r>
          </a:p>
        </p:txBody>
      </p:sp>
      <p:sp>
        <p:nvSpPr>
          <p:cNvPr id="36" name="Shape 36"/>
          <p:cNvSpPr/>
          <p:nvPr/>
        </p:nvSpPr>
        <p:spPr>
          <a:xfrm>
            <a:off x="1618181" y="1169916"/>
            <a:ext cx="4427200" cy="480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37" name="Shape 37"/>
          <p:cNvSpPr/>
          <p:nvPr/>
        </p:nvSpPr>
        <p:spPr>
          <a:xfrm>
            <a:off x="6152080" y="1169916"/>
            <a:ext cx="5707200" cy="480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38" name="Shape 38"/>
          <p:cNvSpPr/>
          <p:nvPr/>
        </p:nvSpPr>
        <p:spPr>
          <a:xfrm>
            <a:off x="1620549" y="313265"/>
            <a:ext cx="4427200" cy="480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39" name="Shape 39"/>
          <p:cNvSpPr/>
          <p:nvPr/>
        </p:nvSpPr>
        <p:spPr>
          <a:xfrm>
            <a:off x="6154450" y="313263"/>
            <a:ext cx="5707199" cy="480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40" name="Shape 40"/>
          <p:cNvSpPr/>
          <p:nvPr/>
        </p:nvSpPr>
        <p:spPr>
          <a:xfrm>
            <a:off x="310843" y="6514137"/>
            <a:ext cx="1219200" cy="480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41" name="Shape 41"/>
          <p:cNvSpPr/>
          <p:nvPr/>
        </p:nvSpPr>
        <p:spPr>
          <a:xfrm>
            <a:off x="1620548" y="6502235"/>
            <a:ext cx="10238800" cy="608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42" name="Shape 42"/>
          <p:cNvSpPr txBox="1">
            <a:spLocks noGrp="1"/>
          </p:cNvSpPr>
          <p:nvPr>
            <p:ph type="ctrTitle"/>
          </p:nvPr>
        </p:nvSpPr>
        <p:spPr>
          <a:xfrm>
            <a:off x="1620531" y="1188167"/>
            <a:ext cx="9088800" cy="2826000"/>
          </a:xfrm>
          <a:prstGeom prst="rect">
            <a:avLst/>
          </a:prstGeom>
          <a:noFill/>
          <a:ln>
            <a:noFill/>
          </a:ln>
        </p:spPr>
        <p:txBody>
          <a:bodyPr lIns="91425" tIns="91425" rIns="91425" bIns="91425" anchor="t" anchorCtr="0"/>
          <a:lstStyle>
            <a:lvl1pPr marL="0" marR="0" lvl="0" indent="0" algn="l" rtl="0">
              <a:lnSpc>
                <a:spcPct val="100000"/>
              </a:lnSpc>
              <a:spcBef>
                <a:spcPts val="0"/>
              </a:spcBef>
              <a:buClr>
                <a:schemeClr val="lt1"/>
              </a:buClr>
              <a:buSzPct val="100000"/>
              <a:buFont typeface="Arial"/>
              <a:buNone/>
              <a:defRPr sz="6400" b="1" i="0" u="none" strike="noStrike" cap="none">
                <a:solidFill>
                  <a:schemeClr val="lt1"/>
                </a:solidFill>
                <a:latin typeface="Arial"/>
                <a:ea typeface="Arial"/>
                <a:cs typeface="Arial"/>
                <a:sym typeface="Arial"/>
              </a:defRPr>
            </a:lvl1pPr>
            <a:lvl2pPr lvl="1" indent="0" rtl="0">
              <a:spcBef>
                <a:spcPts val="0"/>
              </a:spcBef>
              <a:buNone/>
              <a:defRPr sz="2400"/>
            </a:lvl2pPr>
            <a:lvl3pPr lvl="2" indent="0" rtl="0">
              <a:spcBef>
                <a:spcPts val="0"/>
              </a:spcBef>
              <a:buNone/>
              <a:defRPr sz="2400"/>
            </a:lvl3pPr>
            <a:lvl4pPr lvl="3" indent="0" rtl="0">
              <a:spcBef>
                <a:spcPts val="0"/>
              </a:spcBef>
              <a:buNone/>
              <a:defRPr sz="2400"/>
            </a:lvl4pPr>
            <a:lvl5pPr lvl="4" indent="0" rtl="0">
              <a:spcBef>
                <a:spcPts val="0"/>
              </a:spcBef>
              <a:buNone/>
              <a:defRPr sz="2400"/>
            </a:lvl5pPr>
            <a:lvl6pPr lvl="5" indent="0" rtl="0">
              <a:spcBef>
                <a:spcPts val="0"/>
              </a:spcBef>
              <a:buNone/>
              <a:defRPr sz="2400"/>
            </a:lvl6pPr>
            <a:lvl7pPr lvl="6" indent="0" rtl="0">
              <a:spcBef>
                <a:spcPts val="0"/>
              </a:spcBef>
              <a:buNone/>
              <a:defRPr sz="2400"/>
            </a:lvl7pPr>
            <a:lvl8pPr lvl="7" indent="0" rtl="0">
              <a:spcBef>
                <a:spcPts val="0"/>
              </a:spcBef>
              <a:buNone/>
              <a:defRPr sz="2400"/>
            </a:lvl8pPr>
            <a:lvl9pPr lvl="8" indent="0" rtl="0">
              <a:spcBef>
                <a:spcPts val="0"/>
              </a:spcBef>
              <a:buNone/>
              <a:defRPr sz="2400"/>
            </a:lvl9pPr>
          </a:lstStyle>
          <a:p>
            <a:endParaRPr/>
          </a:p>
        </p:txBody>
      </p:sp>
      <p:pic>
        <p:nvPicPr>
          <p:cNvPr id="43" name="Shape 43"/>
          <p:cNvPicPr preferRelativeResize="0"/>
          <p:nvPr/>
        </p:nvPicPr>
        <p:blipFill rotWithShape="1">
          <a:blip r:embed="rId4" cstate="print">
            <a:alphaModFix/>
          </a:blip>
          <a:srcRect b="-13791"/>
          <a:stretch/>
        </p:blipFill>
        <p:spPr>
          <a:xfrm>
            <a:off x="1618167" y="398400"/>
            <a:ext cx="1844800" cy="524800"/>
          </a:xfrm>
          <a:prstGeom prst="rect">
            <a:avLst/>
          </a:prstGeom>
          <a:noFill/>
          <a:ln>
            <a:noFill/>
          </a:ln>
        </p:spPr>
      </p:pic>
      <p:sp>
        <p:nvSpPr>
          <p:cNvPr id="44" name="Shape 44"/>
          <p:cNvSpPr txBox="1">
            <a:spLocks noGrp="1"/>
          </p:cNvSpPr>
          <p:nvPr>
            <p:ph type="sldNum" idx="12"/>
          </p:nvPr>
        </p:nvSpPr>
        <p:spPr>
          <a:xfrm>
            <a:off x="11409044" y="6333133"/>
            <a:ext cx="731600" cy="524800"/>
          </a:xfrm>
          <a:prstGeom prst="rect">
            <a:avLst/>
          </a:prstGeom>
        </p:spPr>
        <p:txBody>
          <a:bodyPr lIns="0" tIns="0" rIns="0" bIns="0" anchor="t" anchorCtr="0">
            <a:noAutofit/>
          </a:bodyPr>
          <a:lstStyle/>
          <a:p>
            <a:pPr algn="r"/>
            <a:fld id="{00000000-1234-1234-1234-123412341234}" type="slidenum">
              <a:rPr lang="es-ES" sz="1733">
                <a:solidFill>
                  <a:srgbClr val="FFFFFF"/>
                </a:solidFill>
                <a:latin typeface="Georgia"/>
                <a:ea typeface="Georgia"/>
                <a:cs typeface="Georgia"/>
                <a:sym typeface="Georgia"/>
              </a:rPr>
              <a:pPr algn="r"/>
              <a:t>‹Nº›</a:t>
            </a:fld>
            <a:endParaRPr lang="es-ES" sz="1733" dirty="0">
              <a:solidFill>
                <a:srgbClr val="FFFFFF"/>
              </a:solidFill>
              <a:latin typeface="Georgia"/>
              <a:ea typeface="Georgia"/>
              <a:cs typeface="Georgia"/>
              <a:sym typeface="Georgia"/>
            </a:endParaRPr>
          </a:p>
        </p:txBody>
      </p:sp>
    </p:spTree>
    <p:extLst>
      <p:ext uri="{BB962C8B-B14F-4D97-AF65-F5344CB8AC3E}">
        <p14:creationId xmlns:p14="http://schemas.microsoft.com/office/powerpoint/2010/main" val="1415430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Portadeta A">
    <p:spTree>
      <p:nvGrpSpPr>
        <p:cNvPr id="1" name="Shape 70"/>
        <p:cNvGrpSpPr/>
        <p:nvPr/>
      </p:nvGrpSpPr>
      <p:grpSpPr>
        <a:xfrm>
          <a:off x="0" y="0"/>
          <a:ext cx="0" cy="0"/>
          <a:chOff x="0" y="0"/>
          <a:chExt cx="0" cy="0"/>
        </a:xfrm>
      </p:grpSpPr>
      <p:sp>
        <p:nvSpPr>
          <p:cNvPr id="71" name="Shape 71"/>
          <p:cNvSpPr/>
          <p:nvPr/>
        </p:nvSpPr>
        <p:spPr>
          <a:xfrm>
            <a:off x="0" y="-1021"/>
            <a:ext cx="12192000" cy="6858000"/>
          </a:xfrm>
          <a:prstGeom prst="rect">
            <a:avLst/>
          </a:prstGeom>
          <a:solidFill>
            <a:schemeClr val="accent2"/>
          </a:solidFill>
          <a:ln>
            <a:noFill/>
          </a:ln>
          <a:effectLst>
            <a:outerShdw blurRad="39999" dist="23000" dir="5400000" rotWithShape="0">
              <a:srgbClr val="000000">
                <a:alpha val="34900"/>
              </a:srgbClr>
            </a:outerShdw>
          </a:effectLst>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pic>
        <p:nvPicPr>
          <p:cNvPr id="72" name="Shape 72"/>
          <p:cNvPicPr preferRelativeResize="0"/>
          <p:nvPr/>
        </p:nvPicPr>
        <p:blipFill rotWithShape="1">
          <a:blip r:embed="rId2" cstate="print">
            <a:alphaModFix/>
          </a:blip>
          <a:srcRect/>
          <a:stretch/>
        </p:blipFill>
        <p:spPr>
          <a:xfrm>
            <a:off x="293909" y="311908"/>
            <a:ext cx="796400" cy="597600"/>
          </a:xfrm>
          <a:prstGeom prst="rect">
            <a:avLst/>
          </a:prstGeom>
          <a:noFill/>
          <a:ln>
            <a:noFill/>
          </a:ln>
        </p:spPr>
      </p:pic>
      <p:sp>
        <p:nvSpPr>
          <p:cNvPr id="73" name="Shape 73"/>
          <p:cNvSpPr txBox="1">
            <a:spLocks noGrp="1"/>
          </p:cNvSpPr>
          <p:nvPr>
            <p:ph type="body" idx="1"/>
          </p:nvPr>
        </p:nvSpPr>
        <p:spPr>
          <a:xfrm>
            <a:off x="6088521" y="2028628"/>
            <a:ext cx="5792800" cy="3832000"/>
          </a:xfrm>
          <a:prstGeom prst="rect">
            <a:avLst/>
          </a:prstGeom>
          <a:noFill/>
          <a:ln>
            <a:noFill/>
          </a:ln>
        </p:spPr>
        <p:txBody>
          <a:bodyPr lIns="91425" tIns="91425" rIns="91425" bIns="91425" anchor="t" anchorCtr="0"/>
          <a:lstStyle>
            <a:lvl1pPr marL="0" marR="0" lvl="0" indent="0" algn="l" rtl="0">
              <a:lnSpc>
                <a:spcPct val="109473"/>
              </a:lnSpc>
              <a:spcBef>
                <a:spcPts val="0"/>
              </a:spcBef>
              <a:buClr>
                <a:srgbClr val="000078"/>
              </a:buClr>
              <a:buSzPct val="100000"/>
              <a:buFont typeface="Georgia"/>
              <a:buNone/>
              <a:defRPr sz="2533" b="1" i="0" u="none" strike="noStrike" cap="none">
                <a:solidFill>
                  <a:srgbClr val="000078"/>
                </a:solidFill>
                <a:latin typeface="Georgia"/>
                <a:ea typeface="Georgia"/>
                <a:cs typeface="Georgia"/>
                <a:sym typeface="Georgia"/>
              </a:defRPr>
            </a:lvl1pPr>
            <a:lvl2pPr marL="544182" marR="0" lvl="1" indent="-2329" algn="l" rtl="0">
              <a:spcBef>
                <a:spcPts val="480"/>
              </a:spcBef>
              <a:buClr>
                <a:srgbClr val="000078"/>
              </a:buClr>
              <a:buSzPct val="100000"/>
              <a:buFont typeface="Georgia"/>
              <a:buNone/>
              <a:defRPr sz="2533" b="1" i="0" u="none" strike="noStrike" cap="none">
                <a:solidFill>
                  <a:srgbClr val="000078"/>
                </a:solidFill>
                <a:latin typeface="Georgia"/>
                <a:ea typeface="Georgia"/>
                <a:cs typeface="Georgia"/>
                <a:sym typeface="Georgia"/>
              </a:defRPr>
            </a:lvl2pPr>
            <a:lvl3pPr marL="1088367" marR="0" lvl="2" indent="-4661" algn="l" rtl="0">
              <a:spcBef>
                <a:spcPts val="427"/>
              </a:spcBef>
              <a:buClr>
                <a:srgbClr val="000078"/>
              </a:buClr>
              <a:buSzPct val="100000"/>
              <a:buFont typeface="Georgia"/>
              <a:buNone/>
              <a:defRPr sz="2533" b="1" i="0" u="none" strike="noStrike" cap="none">
                <a:solidFill>
                  <a:srgbClr val="000078"/>
                </a:solidFill>
                <a:latin typeface="Georgia"/>
                <a:ea typeface="Georgia"/>
                <a:cs typeface="Georgia"/>
                <a:sym typeface="Georgia"/>
              </a:defRPr>
            </a:lvl3pPr>
            <a:lvl4pPr marL="1632550" marR="0" lvl="3" indent="-6990" algn="l" rtl="0">
              <a:spcBef>
                <a:spcPts val="373"/>
              </a:spcBef>
              <a:buClr>
                <a:srgbClr val="000078"/>
              </a:buClr>
              <a:buSzPct val="100000"/>
              <a:buFont typeface="Georgia"/>
              <a:buNone/>
              <a:defRPr sz="2533" b="1" i="0" u="none" strike="noStrike" cap="none">
                <a:solidFill>
                  <a:srgbClr val="000078"/>
                </a:solidFill>
                <a:latin typeface="Georgia"/>
                <a:ea typeface="Georgia"/>
                <a:cs typeface="Georgia"/>
                <a:sym typeface="Georgia"/>
              </a:defRPr>
            </a:lvl4pPr>
            <a:lvl5pPr marL="2176734" marR="0" lvl="4" indent="-9321" algn="l" rtl="0">
              <a:spcBef>
                <a:spcPts val="373"/>
              </a:spcBef>
              <a:buClr>
                <a:srgbClr val="000078"/>
              </a:buClr>
              <a:buSzPct val="100000"/>
              <a:buFont typeface="Georgia"/>
              <a:buNone/>
              <a:defRPr sz="2533" b="1" i="0" u="none" strike="noStrike" cap="none">
                <a:solidFill>
                  <a:srgbClr val="000078"/>
                </a:solidFill>
                <a:latin typeface="Georgia"/>
                <a:ea typeface="Georgia"/>
                <a:cs typeface="Georgia"/>
                <a:sym typeface="Georgia"/>
              </a:defRPr>
            </a:lvl5pPr>
            <a:lvl6pPr marL="2720916" marR="0" lvl="5" indent="-11650" algn="l" rtl="0">
              <a:spcBef>
                <a:spcPts val="373"/>
              </a:spcBef>
              <a:buClr>
                <a:srgbClr val="000078"/>
              </a:buClr>
              <a:buSzPct val="100000"/>
              <a:buFont typeface="Georgia"/>
              <a:buNone/>
              <a:defRPr sz="2533" b="1" i="0" u="none" strike="noStrike" cap="none">
                <a:solidFill>
                  <a:srgbClr val="000078"/>
                </a:solidFill>
                <a:latin typeface="Georgia"/>
                <a:ea typeface="Georgia"/>
                <a:cs typeface="Georgia"/>
                <a:sym typeface="Georgia"/>
              </a:defRPr>
            </a:lvl6pPr>
            <a:lvl7pPr marL="3265100" marR="0" lvl="6" indent="-13981" algn="l" rtl="0">
              <a:spcBef>
                <a:spcPts val="373"/>
              </a:spcBef>
              <a:buClr>
                <a:srgbClr val="000078"/>
              </a:buClr>
              <a:buSzPct val="100000"/>
              <a:buFont typeface="Georgia"/>
              <a:buNone/>
              <a:defRPr sz="2533" b="1" i="0" u="none" strike="noStrike" cap="none">
                <a:solidFill>
                  <a:srgbClr val="000078"/>
                </a:solidFill>
                <a:latin typeface="Georgia"/>
                <a:ea typeface="Georgia"/>
                <a:cs typeface="Georgia"/>
                <a:sym typeface="Georgia"/>
              </a:defRPr>
            </a:lvl7pPr>
            <a:lvl8pPr marL="3809286" marR="0" lvl="7" indent="-16314" algn="l" rtl="0">
              <a:spcBef>
                <a:spcPts val="373"/>
              </a:spcBef>
              <a:buClr>
                <a:srgbClr val="000078"/>
              </a:buClr>
              <a:buSzPct val="100000"/>
              <a:buFont typeface="Georgia"/>
              <a:buNone/>
              <a:defRPr sz="2533" b="1" i="0" u="none" strike="noStrike" cap="none">
                <a:solidFill>
                  <a:srgbClr val="000078"/>
                </a:solidFill>
                <a:latin typeface="Georgia"/>
                <a:ea typeface="Georgia"/>
                <a:cs typeface="Georgia"/>
                <a:sym typeface="Georgia"/>
              </a:defRPr>
            </a:lvl8pPr>
            <a:lvl9pPr marL="4353467" marR="0" lvl="8" indent="-1709" algn="l" rtl="0">
              <a:spcBef>
                <a:spcPts val="373"/>
              </a:spcBef>
              <a:buClr>
                <a:srgbClr val="000078"/>
              </a:buClr>
              <a:buSzPct val="100000"/>
              <a:buFont typeface="Georgia"/>
              <a:buNone/>
              <a:defRPr sz="2533" b="1" i="0" u="none" strike="noStrike" cap="none">
                <a:solidFill>
                  <a:srgbClr val="000078"/>
                </a:solidFill>
                <a:latin typeface="Georgia"/>
                <a:ea typeface="Georgia"/>
                <a:cs typeface="Georgia"/>
                <a:sym typeface="Georgia"/>
              </a:defRPr>
            </a:lvl9pPr>
          </a:lstStyle>
          <a:p>
            <a:endParaRPr/>
          </a:p>
        </p:txBody>
      </p:sp>
      <p:sp>
        <p:nvSpPr>
          <p:cNvPr id="74" name="Shape 74"/>
          <p:cNvSpPr/>
          <p:nvPr/>
        </p:nvSpPr>
        <p:spPr>
          <a:xfrm>
            <a:off x="1156445" y="319504"/>
            <a:ext cx="1980399" cy="38400"/>
          </a:xfrm>
          <a:prstGeom prst="rect">
            <a:avLst/>
          </a:prstGeom>
          <a:solidFill>
            <a:schemeClr val="lt1"/>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75" name="Shape 75"/>
          <p:cNvSpPr/>
          <p:nvPr/>
        </p:nvSpPr>
        <p:spPr>
          <a:xfrm>
            <a:off x="3210041" y="320025"/>
            <a:ext cx="4287200" cy="38400"/>
          </a:xfrm>
          <a:prstGeom prst="rect">
            <a:avLst/>
          </a:prstGeom>
          <a:solidFill>
            <a:schemeClr val="lt1"/>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76" name="Shape 76"/>
          <p:cNvSpPr txBox="1">
            <a:spLocks noGrp="1"/>
          </p:cNvSpPr>
          <p:nvPr>
            <p:ph type="sldNum" idx="12"/>
          </p:nvPr>
        </p:nvSpPr>
        <p:spPr>
          <a:xfrm>
            <a:off x="10491675" y="358425"/>
            <a:ext cx="1317600" cy="265600"/>
          </a:xfrm>
          <a:prstGeom prst="rect">
            <a:avLst/>
          </a:prstGeom>
          <a:noFill/>
          <a:ln>
            <a:noFill/>
          </a:ln>
        </p:spPr>
        <p:txBody>
          <a:bodyPr lIns="0" tIns="0" rIns="0" bIns="0" anchor="t" anchorCtr="0">
            <a:noAutofit/>
          </a:bodyPr>
          <a:lstStyle/>
          <a:p>
            <a:pPr>
              <a:buSzPct val="25000"/>
            </a:pPr>
            <a:fld id="{00000000-1234-1234-1234-123412341234}" type="slidenum">
              <a:rPr lang="es-ES" smtClean="0">
                <a:solidFill>
                  <a:srgbClr val="000078"/>
                </a:solidFill>
                <a:ea typeface="Arial"/>
                <a:cs typeface="Arial"/>
                <a:sym typeface="Arial"/>
              </a:rPr>
              <a:pPr>
                <a:buSzPct val="25000"/>
              </a:pPr>
              <a:t>‹Nº›</a:t>
            </a:fld>
            <a:endParaRPr lang="es-ES" dirty="0">
              <a:solidFill>
                <a:srgbClr val="000078"/>
              </a:solidFill>
              <a:ea typeface="Arial"/>
              <a:cs typeface="Arial"/>
              <a:sym typeface="Arial"/>
            </a:endParaRPr>
          </a:p>
        </p:txBody>
      </p:sp>
      <p:sp>
        <p:nvSpPr>
          <p:cNvPr id="77" name="Shape 77">
            <a:hlinkClick r:id="rId3"/>
          </p:cNvPr>
          <p:cNvSpPr txBox="1"/>
          <p:nvPr/>
        </p:nvSpPr>
        <p:spPr>
          <a:xfrm>
            <a:off x="9040156" y="358425"/>
            <a:ext cx="1315200" cy="143600"/>
          </a:xfrm>
          <a:prstGeom prst="rect">
            <a:avLst/>
          </a:prstGeom>
          <a:noFill/>
          <a:ln>
            <a:noFill/>
          </a:ln>
        </p:spPr>
        <p:txBody>
          <a:bodyPr lIns="0" tIns="0" rIns="0" bIns="0" anchor="t" anchorCtr="0">
            <a:noAutofit/>
          </a:bodyPr>
          <a:lstStyle/>
          <a:p>
            <a:pPr marL="0" marR="0" lvl="0" indent="0" algn="l" rtl="0">
              <a:spcBef>
                <a:spcPts val="0"/>
              </a:spcBef>
              <a:buSzPct val="25000"/>
              <a:buNone/>
            </a:pPr>
            <a:r>
              <a:rPr lang="es-ES" sz="933" dirty="0">
                <a:solidFill>
                  <a:schemeClr val="dk2"/>
                </a:solidFill>
                <a:latin typeface="Arial"/>
                <a:ea typeface="Arial"/>
                <a:cs typeface="Arial"/>
                <a:sym typeface="Arial"/>
              </a:rPr>
              <a:t>uoc.edu</a:t>
            </a:r>
          </a:p>
        </p:txBody>
      </p:sp>
      <p:sp>
        <p:nvSpPr>
          <p:cNvPr id="78" name="Shape 78"/>
          <p:cNvSpPr/>
          <p:nvPr/>
        </p:nvSpPr>
        <p:spPr>
          <a:xfrm>
            <a:off x="293736" y="6519295"/>
            <a:ext cx="11568000" cy="38400"/>
          </a:xfrm>
          <a:prstGeom prst="rect">
            <a:avLst/>
          </a:prstGeom>
          <a:solidFill>
            <a:schemeClr val="lt1"/>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79" name="Shape 79"/>
          <p:cNvSpPr/>
          <p:nvPr/>
        </p:nvSpPr>
        <p:spPr>
          <a:xfrm>
            <a:off x="7578923" y="310949"/>
            <a:ext cx="1374400" cy="38400"/>
          </a:xfrm>
          <a:prstGeom prst="rect">
            <a:avLst/>
          </a:prstGeom>
          <a:solidFill>
            <a:schemeClr val="lt1"/>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80" name="Shape 80"/>
          <p:cNvSpPr/>
          <p:nvPr/>
        </p:nvSpPr>
        <p:spPr>
          <a:xfrm>
            <a:off x="9026723" y="313477"/>
            <a:ext cx="1374400" cy="38400"/>
          </a:xfrm>
          <a:prstGeom prst="rect">
            <a:avLst/>
          </a:prstGeom>
          <a:solidFill>
            <a:schemeClr val="lt1"/>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81" name="Shape 81"/>
          <p:cNvSpPr/>
          <p:nvPr/>
        </p:nvSpPr>
        <p:spPr>
          <a:xfrm>
            <a:off x="10473867" y="313477"/>
            <a:ext cx="1374400" cy="38400"/>
          </a:xfrm>
          <a:prstGeom prst="rect">
            <a:avLst/>
          </a:prstGeom>
          <a:solidFill>
            <a:schemeClr val="lt1"/>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82" name="Shape 82"/>
          <p:cNvSpPr/>
          <p:nvPr/>
        </p:nvSpPr>
        <p:spPr>
          <a:xfrm>
            <a:off x="7578923" y="869713"/>
            <a:ext cx="1374400" cy="38400"/>
          </a:xfrm>
          <a:prstGeom prst="rect">
            <a:avLst/>
          </a:prstGeom>
          <a:solidFill>
            <a:schemeClr val="lt1"/>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83" name="Shape 83"/>
          <p:cNvSpPr/>
          <p:nvPr/>
        </p:nvSpPr>
        <p:spPr>
          <a:xfrm>
            <a:off x="9026723" y="872241"/>
            <a:ext cx="1374400" cy="38400"/>
          </a:xfrm>
          <a:prstGeom prst="rect">
            <a:avLst/>
          </a:prstGeom>
          <a:solidFill>
            <a:schemeClr val="lt1"/>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84" name="Shape 84"/>
          <p:cNvSpPr/>
          <p:nvPr/>
        </p:nvSpPr>
        <p:spPr>
          <a:xfrm>
            <a:off x="10473867" y="872241"/>
            <a:ext cx="1374400" cy="38400"/>
          </a:xfrm>
          <a:prstGeom prst="rect">
            <a:avLst/>
          </a:prstGeom>
          <a:solidFill>
            <a:schemeClr val="lt1"/>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85" name="Shape 85"/>
          <p:cNvSpPr/>
          <p:nvPr/>
        </p:nvSpPr>
        <p:spPr>
          <a:xfrm>
            <a:off x="3210041" y="869713"/>
            <a:ext cx="4287200" cy="38400"/>
          </a:xfrm>
          <a:prstGeom prst="rect">
            <a:avLst/>
          </a:prstGeom>
          <a:solidFill>
            <a:schemeClr val="lt1"/>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86" name="Shape 86"/>
          <p:cNvSpPr/>
          <p:nvPr/>
        </p:nvSpPr>
        <p:spPr>
          <a:xfrm>
            <a:off x="1156445" y="872241"/>
            <a:ext cx="1980399" cy="38400"/>
          </a:xfrm>
          <a:prstGeom prst="rect">
            <a:avLst/>
          </a:prstGeom>
          <a:solidFill>
            <a:schemeClr val="lt1"/>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87" name="Shape 87"/>
          <p:cNvSpPr txBox="1"/>
          <p:nvPr/>
        </p:nvSpPr>
        <p:spPr>
          <a:xfrm>
            <a:off x="12670995" y="1649495"/>
            <a:ext cx="1219200" cy="1219200"/>
          </a:xfrm>
          <a:prstGeom prst="rect">
            <a:avLst/>
          </a:prstGeom>
          <a:noFill/>
          <a:ln>
            <a:noFill/>
          </a:ln>
        </p:spPr>
        <p:txBody>
          <a:bodyPr lIns="0" tIns="0" rIns="0" bIns="0" anchor="t" anchorCtr="0">
            <a:noAutofit/>
          </a:bodyPr>
          <a:lstStyle/>
          <a:p>
            <a:pPr marL="0" marR="0" lvl="0" indent="0" algn="l" rtl="0">
              <a:spcBef>
                <a:spcPts val="0"/>
              </a:spcBef>
              <a:buNone/>
            </a:pPr>
            <a:endParaRPr sz="2133" b="0" dirty="0">
              <a:solidFill>
                <a:schemeClr val="dk1"/>
              </a:solidFill>
              <a:latin typeface="Calibri"/>
              <a:ea typeface="Calibri"/>
              <a:cs typeface="Calibri"/>
              <a:sym typeface="Calibri"/>
            </a:endParaRPr>
          </a:p>
        </p:txBody>
      </p:sp>
      <p:sp>
        <p:nvSpPr>
          <p:cNvPr id="88" name="Shape 88"/>
          <p:cNvSpPr/>
          <p:nvPr/>
        </p:nvSpPr>
        <p:spPr>
          <a:xfrm>
            <a:off x="293736" y="1987311"/>
            <a:ext cx="11515600" cy="38400"/>
          </a:xfrm>
          <a:prstGeom prst="rect">
            <a:avLst/>
          </a:prstGeom>
          <a:solidFill>
            <a:schemeClr val="lt1"/>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89" name="Shape 89"/>
          <p:cNvSpPr/>
          <p:nvPr/>
        </p:nvSpPr>
        <p:spPr>
          <a:xfrm>
            <a:off x="6006831" y="1900149"/>
            <a:ext cx="81600" cy="178800"/>
          </a:xfrm>
          <a:prstGeom prst="rect">
            <a:avLst/>
          </a:prstGeom>
          <a:solidFill>
            <a:schemeClr val="accent2"/>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pic>
        <p:nvPicPr>
          <p:cNvPr id="90" name="Shape 90"/>
          <p:cNvPicPr preferRelativeResize="0"/>
          <p:nvPr/>
        </p:nvPicPr>
        <p:blipFill rotWithShape="1">
          <a:blip r:embed="rId4" cstate="print">
            <a:alphaModFix/>
          </a:blip>
          <a:srcRect r="-11731" b="-11731"/>
          <a:stretch/>
        </p:blipFill>
        <p:spPr>
          <a:xfrm>
            <a:off x="1156800" y="383533"/>
            <a:ext cx="1452000" cy="363200"/>
          </a:xfrm>
          <a:prstGeom prst="rect">
            <a:avLst/>
          </a:prstGeom>
          <a:noFill/>
          <a:ln>
            <a:noFill/>
          </a:ln>
        </p:spPr>
      </p:pic>
      <p:sp>
        <p:nvSpPr>
          <p:cNvPr id="91" name="Shape 91"/>
          <p:cNvSpPr txBox="1">
            <a:spLocks noGrp="1"/>
          </p:cNvSpPr>
          <p:nvPr>
            <p:ph type="body" idx="2"/>
          </p:nvPr>
        </p:nvSpPr>
        <p:spPr>
          <a:xfrm>
            <a:off x="310843" y="2190508"/>
            <a:ext cx="2899200" cy="467200"/>
          </a:xfrm>
          <a:prstGeom prst="rect">
            <a:avLst/>
          </a:prstGeom>
          <a:noFill/>
          <a:ln>
            <a:noFill/>
          </a:ln>
        </p:spPr>
        <p:txBody>
          <a:bodyPr lIns="91425" tIns="91425" rIns="91425" bIns="91425" anchor="b" anchorCtr="0"/>
          <a:lstStyle>
            <a:lvl1pPr marL="0" marR="0" lvl="0" indent="0" algn="l" rtl="0">
              <a:lnSpc>
                <a:spcPct val="19444"/>
              </a:lnSpc>
              <a:spcBef>
                <a:spcPts val="0"/>
              </a:spcBef>
              <a:buClr>
                <a:srgbClr val="FFFFFF"/>
              </a:buClr>
              <a:buFont typeface="Arial"/>
              <a:buNone/>
              <a:defRPr sz="4800" b="1" i="0" u="none" strike="noStrike" cap="none">
                <a:solidFill>
                  <a:srgbClr val="FFFFFF"/>
                </a:solidFill>
                <a:latin typeface="Arial"/>
                <a:ea typeface="Arial"/>
                <a:cs typeface="Arial"/>
                <a:sym typeface="Arial"/>
              </a:defRPr>
            </a:lvl1pPr>
            <a:lvl2pPr marL="544182" marR="0" lvl="1" indent="-2329"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2pPr>
            <a:lvl3pPr marL="1088367" marR="0" lvl="2" indent="-4661" algn="l" rtl="0">
              <a:spcBef>
                <a:spcPts val="427"/>
              </a:spcBef>
              <a:buClr>
                <a:schemeClr val="dk1"/>
              </a:buClr>
              <a:buFont typeface="Arial"/>
              <a:buNone/>
              <a:defRPr sz="2133" b="1" i="0" u="none" strike="noStrike" cap="none">
                <a:solidFill>
                  <a:schemeClr val="dk1"/>
                </a:solidFill>
                <a:latin typeface="Calibri"/>
                <a:ea typeface="Calibri"/>
                <a:cs typeface="Calibri"/>
                <a:sym typeface="Calibri"/>
              </a:defRPr>
            </a:lvl3pPr>
            <a:lvl4pPr marL="1632550" marR="0" lvl="3" indent="-6990"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4pPr>
            <a:lvl5pPr marL="2176734" marR="0" lvl="4" indent="-9321"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5pPr>
            <a:lvl6pPr marL="2720916" marR="0" lvl="5" indent="-11650"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6pPr>
            <a:lvl7pPr marL="3265100" marR="0" lvl="6" indent="-13981"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7pPr>
            <a:lvl8pPr marL="3809286" marR="0" lvl="7" indent="-16314"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8pPr>
            <a:lvl9pPr marL="4353467" marR="0" lvl="8" indent="-1709"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title"/>
          </p:nvPr>
        </p:nvSpPr>
        <p:spPr>
          <a:xfrm>
            <a:off x="209233" y="2366267"/>
            <a:ext cx="5968000" cy="3306800"/>
          </a:xfrm>
          <a:prstGeom prst="rect">
            <a:avLst/>
          </a:prstGeom>
          <a:noFill/>
          <a:ln>
            <a:noFill/>
          </a:ln>
        </p:spPr>
        <p:txBody>
          <a:bodyPr lIns="91425" tIns="91425" rIns="91425" bIns="91425" anchor="t" anchorCtr="0"/>
          <a:lstStyle>
            <a:lvl1pPr lvl="0" rtl="0">
              <a:spcBef>
                <a:spcPts val="0"/>
              </a:spcBef>
              <a:buNone/>
              <a:defRPr sz="4800" b="1">
                <a:solidFill>
                  <a:srgbClr val="000078"/>
                </a:solidFill>
              </a:defRPr>
            </a:lvl1pPr>
            <a:lvl2pPr lvl="1" rtl="0">
              <a:spcBef>
                <a:spcPts val="0"/>
              </a:spcBef>
              <a:buNone/>
              <a:defRPr sz="4800" b="1">
                <a:solidFill>
                  <a:srgbClr val="000078"/>
                </a:solidFill>
              </a:defRPr>
            </a:lvl2pPr>
            <a:lvl3pPr lvl="2" rtl="0">
              <a:spcBef>
                <a:spcPts val="0"/>
              </a:spcBef>
              <a:buNone/>
              <a:defRPr sz="4800" b="1">
                <a:solidFill>
                  <a:srgbClr val="000078"/>
                </a:solidFill>
              </a:defRPr>
            </a:lvl3pPr>
            <a:lvl4pPr lvl="3" rtl="0">
              <a:spcBef>
                <a:spcPts val="0"/>
              </a:spcBef>
              <a:buNone/>
              <a:defRPr sz="4800" b="1">
                <a:solidFill>
                  <a:srgbClr val="000078"/>
                </a:solidFill>
              </a:defRPr>
            </a:lvl4pPr>
            <a:lvl5pPr lvl="4" rtl="0">
              <a:spcBef>
                <a:spcPts val="0"/>
              </a:spcBef>
              <a:buNone/>
              <a:defRPr sz="4800" b="1">
                <a:solidFill>
                  <a:srgbClr val="000078"/>
                </a:solidFill>
              </a:defRPr>
            </a:lvl5pPr>
            <a:lvl6pPr lvl="5" rtl="0">
              <a:spcBef>
                <a:spcPts val="0"/>
              </a:spcBef>
              <a:buNone/>
              <a:defRPr sz="4800" b="1">
                <a:solidFill>
                  <a:srgbClr val="000078"/>
                </a:solidFill>
              </a:defRPr>
            </a:lvl6pPr>
            <a:lvl7pPr lvl="6" rtl="0">
              <a:spcBef>
                <a:spcPts val="0"/>
              </a:spcBef>
              <a:buNone/>
              <a:defRPr sz="4800" b="1">
                <a:solidFill>
                  <a:srgbClr val="000078"/>
                </a:solidFill>
              </a:defRPr>
            </a:lvl7pPr>
            <a:lvl8pPr lvl="7" rtl="0">
              <a:spcBef>
                <a:spcPts val="0"/>
              </a:spcBef>
              <a:buNone/>
              <a:defRPr sz="4800" b="1">
                <a:solidFill>
                  <a:srgbClr val="000078"/>
                </a:solidFill>
              </a:defRPr>
            </a:lvl8pPr>
            <a:lvl9pPr lvl="8" rtl="0">
              <a:spcBef>
                <a:spcPts val="0"/>
              </a:spcBef>
              <a:buNone/>
              <a:defRPr sz="4800" b="1">
                <a:solidFill>
                  <a:srgbClr val="000078"/>
                </a:solidFill>
              </a:defRPr>
            </a:lvl9pPr>
          </a:lstStyle>
          <a:p>
            <a:endParaRPr/>
          </a:p>
        </p:txBody>
      </p:sp>
    </p:spTree>
    <p:extLst>
      <p:ext uri="{BB962C8B-B14F-4D97-AF65-F5344CB8AC3E}">
        <p14:creationId xmlns:p14="http://schemas.microsoft.com/office/powerpoint/2010/main" val="3113312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Interior - Blanc 2">
    <p:spTree>
      <p:nvGrpSpPr>
        <p:cNvPr id="1" name="Shape 177"/>
        <p:cNvGrpSpPr/>
        <p:nvPr/>
      </p:nvGrpSpPr>
      <p:grpSpPr>
        <a:xfrm>
          <a:off x="0" y="0"/>
          <a:ext cx="0" cy="0"/>
          <a:chOff x="0" y="0"/>
          <a:chExt cx="0" cy="0"/>
        </a:xfrm>
      </p:grpSpPr>
      <p:sp>
        <p:nvSpPr>
          <p:cNvPr id="178" name="Shape 178"/>
          <p:cNvSpPr/>
          <p:nvPr/>
        </p:nvSpPr>
        <p:spPr>
          <a:xfrm>
            <a:off x="143283" y="1706359"/>
            <a:ext cx="11853200" cy="1002800"/>
          </a:xfrm>
          <a:prstGeom prst="rect">
            <a:avLst/>
          </a:prstGeom>
          <a:solidFill>
            <a:schemeClr val="lt1"/>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179" name="Shape 179"/>
          <p:cNvSpPr txBox="1">
            <a:spLocks noGrp="1"/>
          </p:cNvSpPr>
          <p:nvPr>
            <p:ph type="dt" idx="10"/>
          </p:nvPr>
        </p:nvSpPr>
        <p:spPr>
          <a:xfrm>
            <a:off x="7583674" y="362177"/>
            <a:ext cx="1308799" cy="257200"/>
          </a:xfrm>
          <a:prstGeom prst="rect">
            <a:avLst/>
          </a:prstGeom>
          <a:noFill/>
          <a:ln>
            <a:noFill/>
          </a:ln>
        </p:spPr>
        <p:txBody>
          <a:bodyPr lIns="91425" tIns="91425" rIns="91425" bIns="91425" anchor="t" anchorCtr="0"/>
          <a:lstStyle>
            <a:lvl1pPr marL="0" marR="0" lvl="0" indent="0" algn="l" rtl="0">
              <a:spcBef>
                <a:spcPts val="0"/>
              </a:spcBef>
              <a:buNone/>
              <a:defRPr sz="1067" b="0" i="0">
                <a:solidFill>
                  <a:srgbClr val="000078"/>
                </a:solidFill>
                <a:latin typeface="Arial"/>
                <a:ea typeface="Arial"/>
                <a:cs typeface="Arial"/>
                <a:sym typeface="Arial"/>
              </a:defRPr>
            </a:lvl1pPr>
            <a:lvl2pPr marL="544182" marR="0" lvl="1" indent="-2329" algn="l" rtl="0">
              <a:spcBef>
                <a:spcPts val="0"/>
              </a:spcBef>
              <a:buNone/>
              <a:defRPr sz="2133" b="0" i="0" u="none" strike="noStrike" cap="none">
                <a:solidFill>
                  <a:schemeClr val="dk1"/>
                </a:solidFill>
                <a:latin typeface="Calibri"/>
                <a:ea typeface="Calibri"/>
                <a:cs typeface="Calibri"/>
                <a:sym typeface="Calibri"/>
              </a:defRPr>
            </a:lvl2pPr>
            <a:lvl3pPr marL="1088367" marR="0" lvl="2" indent="-4661" algn="l" rtl="0">
              <a:spcBef>
                <a:spcPts val="0"/>
              </a:spcBef>
              <a:buNone/>
              <a:defRPr sz="2133" b="0" i="0" u="none" strike="noStrike" cap="none">
                <a:solidFill>
                  <a:schemeClr val="dk1"/>
                </a:solidFill>
                <a:latin typeface="Calibri"/>
                <a:ea typeface="Calibri"/>
                <a:cs typeface="Calibri"/>
                <a:sym typeface="Calibri"/>
              </a:defRPr>
            </a:lvl3pPr>
            <a:lvl4pPr marL="1632550" marR="0" lvl="3" indent="-6990" algn="l" rtl="0">
              <a:spcBef>
                <a:spcPts val="0"/>
              </a:spcBef>
              <a:buNone/>
              <a:defRPr sz="2133" b="0" i="0" u="none" strike="noStrike" cap="none">
                <a:solidFill>
                  <a:schemeClr val="dk1"/>
                </a:solidFill>
                <a:latin typeface="Calibri"/>
                <a:ea typeface="Calibri"/>
                <a:cs typeface="Calibri"/>
                <a:sym typeface="Calibri"/>
              </a:defRPr>
            </a:lvl4pPr>
            <a:lvl5pPr marL="2176734" marR="0" lvl="4" indent="-9321" algn="l" rtl="0">
              <a:spcBef>
                <a:spcPts val="0"/>
              </a:spcBef>
              <a:buNone/>
              <a:defRPr sz="2133" b="0" i="0" u="none" strike="noStrike" cap="none">
                <a:solidFill>
                  <a:schemeClr val="dk1"/>
                </a:solidFill>
                <a:latin typeface="Calibri"/>
                <a:ea typeface="Calibri"/>
                <a:cs typeface="Calibri"/>
                <a:sym typeface="Calibri"/>
              </a:defRPr>
            </a:lvl5pPr>
            <a:lvl6pPr marL="2720916" marR="0" lvl="5" indent="-11650" algn="l" rtl="0">
              <a:spcBef>
                <a:spcPts val="0"/>
              </a:spcBef>
              <a:buNone/>
              <a:defRPr sz="2133" b="0" i="0" u="none" strike="noStrike" cap="none">
                <a:solidFill>
                  <a:schemeClr val="dk1"/>
                </a:solidFill>
                <a:latin typeface="Calibri"/>
                <a:ea typeface="Calibri"/>
                <a:cs typeface="Calibri"/>
                <a:sym typeface="Calibri"/>
              </a:defRPr>
            </a:lvl6pPr>
            <a:lvl7pPr marL="3265100" marR="0" lvl="6" indent="-13981" algn="l" rtl="0">
              <a:spcBef>
                <a:spcPts val="0"/>
              </a:spcBef>
              <a:buNone/>
              <a:defRPr sz="2133" b="0" i="0" u="none" strike="noStrike" cap="none">
                <a:solidFill>
                  <a:schemeClr val="dk1"/>
                </a:solidFill>
                <a:latin typeface="Calibri"/>
                <a:ea typeface="Calibri"/>
                <a:cs typeface="Calibri"/>
                <a:sym typeface="Calibri"/>
              </a:defRPr>
            </a:lvl7pPr>
            <a:lvl8pPr marL="3809286" marR="0" lvl="7" indent="-16314" algn="l" rtl="0">
              <a:spcBef>
                <a:spcPts val="0"/>
              </a:spcBef>
              <a:buNone/>
              <a:defRPr sz="2133" b="0" i="0" u="none" strike="noStrike" cap="none">
                <a:solidFill>
                  <a:schemeClr val="dk1"/>
                </a:solidFill>
                <a:latin typeface="Calibri"/>
                <a:ea typeface="Calibri"/>
                <a:cs typeface="Calibri"/>
                <a:sym typeface="Calibri"/>
              </a:defRPr>
            </a:lvl8pPr>
            <a:lvl9pPr marL="4353467" marR="0" lvl="8" indent="-1709" algn="l" rtl="0">
              <a:spcBef>
                <a:spcPts val="0"/>
              </a:spcBef>
              <a:buNone/>
              <a:defRPr sz="2133" b="0" i="0" u="none" strike="noStrike" cap="none">
                <a:solidFill>
                  <a:schemeClr val="dk1"/>
                </a:solidFill>
                <a:latin typeface="Calibri"/>
                <a:ea typeface="Calibri"/>
                <a:cs typeface="Calibri"/>
                <a:sym typeface="Calibri"/>
              </a:defRPr>
            </a:lvl9pPr>
          </a:lstStyle>
          <a:p>
            <a:r>
              <a:rPr lang="ca-ES" dirty="0" smtClean="0"/>
              <a:t>22/04/2020</a:t>
            </a:r>
            <a:endParaRPr dirty="0"/>
          </a:p>
        </p:txBody>
      </p:sp>
      <p:sp>
        <p:nvSpPr>
          <p:cNvPr id="180" name="Shape 180"/>
          <p:cNvSpPr txBox="1">
            <a:spLocks noGrp="1"/>
          </p:cNvSpPr>
          <p:nvPr>
            <p:ph type="sldNum" idx="12"/>
          </p:nvPr>
        </p:nvSpPr>
        <p:spPr>
          <a:xfrm>
            <a:off x="10491675" y="358425"/>
            <a:ext cx="1317600" cy="265600"/>
          </a:xfrm>
          <a:prstGeom prst="rect">
            <a:avLst/>
          </a:prstGeom>
          <a:noFill/>
          <a:ln>
            <a:noFill/>
          </a:ln>
        </p:spPr>
        <p:txBody>
          <a:bodyPr lIns="0" tIns="0" rIns="0" bIns="0" anchor="t" anchorCtr="0">
            <a:noAutofit/>
          </a:bodyPr>
          <a:lstStyle/>
          <a:p>
            <a:pPr>
              <a:buSzPct val="25000"/>
            </a:pPr>
            <a:fld id="{00000000-1234-1234-1234-123412341234}" type="slidenum">
              <a:rPr lang="es-ES">
                <a:solidFill>
                  <a:srgbClr val="000078"/>
                </a:solidFill>
              </a:rPr>
              <a:pPr>
                <a:buSzPct val="25000"/>
              </a:pPr>
              <a:t>‹Nº›</a:t>
            </a:fld>
            <a:endParaRPr lang="es-ES" dirty="0">
              <a:solidFill>
                <a:srgbClr val="000078"/>
              </a:solidFill>
            </a:endParaRPr>
          </a:p>
        </p:txBody>
      </p:sp>
      <p:sp>
        <p:nvSpPr>
          <p:cNvPr id="181" name="Shape 181"/>
          <p:cNvSpPr txBox="1">
            <a:spLocks noGrp="1"/>
          </p:cNvSpPr>
          <p:nvPr>
            <p:ph type="body" idx="1"/>
          </p:nvPr>
        </p:nvSpPr>
        <p:spPr>
          <a:xfrm>
            <a:off x="293736" y="871988"/>
            <a:ext cx="776000" cy="334000"/>
          </a:xfrm>
          <a:prstGeom prst="rect">
            <a:avLst/>
          </a:prstGeom>
          <a:noFill/>
          <a:ln>
            <a:noFill/>
          </a:ln>
        </p:spPr>
        <p:txBody>
          <a:bodyPr lIns="91425" tIns="91425" rIns="91425" bIns="91425" anchor="t" anchorCtr="0"/>
          <a:lstStyle>
            <a:lvl1pPr marL="0" marR="0" lvl="0" indent="0" algn="l" rtl="0">
              <a:lnSpc>
                <a:spcPct val="100000"/>
              </a:lnSpc>
              <a:spcBef>
                <a:spcPts val="0"/>
              </a:spcBef>
              <a:buClr>
                <a:schemeClr val="accent2"/>
              </a:buClr>
              <a:buFont typeface="Arial"/>
              <a:buNone/>
              <a:defRPr sz="2533" b="1" i="0" u="none" strike="noStrike" cap="none">
                <a:solidFill>
                  <a:schemeClr val="accent2"/>
                </a:solidFill>
                <a:latin typeface="Arial"/>
                <a:ea typeface="Arial"/>
                <a:cs typeface="Arial"/>
                <a:sym typeface="Arial"/>
              </a:defRPr>
            </a:lvl1pPr>
            <a:lvl2pPr marL="544182" marR="0" lvl="1" indent="-2329"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2pPr>
            <a:lvl3pPr marL="1088367" marR="0" lvl="2" indent="-4661" algn="l" rtl="0">
              <a:spcBef>
                <a:spcPts val="427"/>
              </a:spcBef>
              <a:buClr>
                <a:schemeClr val="dk1"/>
              </a:buClr>
              <a:buFont typeface="Arial"/>
              <a:buNone/>
              <a:defRPr sz="2133" b="1" i="0" u="none" strike="noStrike" cap="none">
                <a:solidFill>
                  <a:schemeClr val="dk1"/>
                </a:solidFill>
                <a:latin typeface="Calibri"/>
                <a:ea typeface="Calibri"/>
                <a:cs typeface="Calibri"/>
                <a:sym typeface="Calibri"/>
              </a:defRPr>
            </a:lvl3pPr>
            <a:lvl4pPr marL="1632550" marR="0" lvl="3" indent="-6990"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4pPr>
            <a:lvl5pPr marL="2176734" marR="0" lvl="4" indent="-9321"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5pPr>
            <a:lvl6pPr marL="2720916" marR="0" lvl="5" indent="-11650"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6pPr>
            <a:lvl7pPr marL="3265100" marR="0" lvl="6" indent="-13981"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7pPr>
            <a:lvl8pPr marL="3809286" marR="0" lvl="7" indent="-16314"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8pPr>
            <a:lvl9pPr marL="4353467" marR="0" lvl="8" indent="-1709"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9pPr>
          </a:lstStyle>
          <a:p>
            <a:endParaRPr/>
          </a:p>
        </p:txBody>
      </p:sp>
      <p:sp>
        <p:nvSpPr>
          <p:cNvPr id="182" name="Shape 182"/>
          <p:cNvSpPr txBox="1">
            <a:spLocks noGrp="1"/>
          </p:cNvSpPr>
          <p:nvPr>
            <p:ph type="body" idx="2"/>
          </p:nvPr>
        </p:nvSpPr>
        <p:spPr>
          <a:xfrm>
            <a:off x="1142000" y="871988"/>
            <a:ext cx="6384400" cy="334000"/>
          </a:xfrm>
          <a:prstGeom prst="rect">
            <a:avLst/>
          </a:prstGeom>
          <a:noFill/>
          <a:ln>
            <a:noFill/>
          </a:ln>
        </p:spPr>
        <p:txBody>
          <a:bodyPr lIns="91425" tIns="91425" rIns="91425" bIns="91425" anchor="t" anchorCtr="0"/>
          <a:lstStyle>
            <a:lvl1pPr marL="0" marR="0" lvl="0" indent="0" algn="l" rtl="0">
              <a:lnSpc>
                <a:spcPct val="100000"/>
              </a:lnSpc>
              <a:spcBef>
                <a:spcPts val="0"/>
              </a:spcBef>
              <a:buClr>
                <a:schemeClr val="dk2"/>
              </a:buClr>
              <a:buFont typeface="Arial"/>
              <a:buNone/>
              <a:defRPr sz="2533" b="1" i="0" u="none" strike="noStrike" cap="none">
                <a:solidFill>
                  <a:schemeClr val="dk2"/>
                </a:solidFill>
                <a:latin typeface="Arial"/>
                <a:ea typeface="Arial"/>
                <a:cs typeface="Arial"/>
                <a:sym typeface="Arial"/>
              </a:defRPr>
            </a:lvl1pPr>
            <a:lvl2pPr marL="544182" marR="0" lvl="1" indent="-2329"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2pPr>
            <a:lvl3pPr marL="1088367" marR="0" lvl="2" indent="-4661" algn="l" rtl="0">
              <a:spcBef>
                <a:spcPts val="427"/>
              </a:spcBef>
              <a:buClr>
                <a:schemeClr val="dk1"/>
              </a:buClr>
              <a:buFont typeface="Arial"/>
              <a:buNone/>
              <a:defRPr sz="2133" b="1" i="0" u="none" strike="noStrike" cap="none">
                <a:solidFill>
                  <a:schemeClr val="dk1"/>
                </a:solidFill>
                <a:latin typeface="Calibri"/>
                <a:ea typeface="Calibri"/>
                <a:cs typeface="Calibri"/>
                <a:sym typeface="Calibri"/>
              </a:defRPr>
            </a:lvl3pPr>
            <a:lvl4pPr marL="1632550" marR="0" lvl="3" indent="-6990"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4pPr>
            <a:lvl5pPr marL="2176734" marR="0" lvl="4" indent="-9321"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5pPr>
            <a:lvl6pPr marL="2720916" marR="0" lvl="5" indent="-11650"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6pPr>
            <a:lvl7pPr marL="3265100" marR="0" lvl="6" indent="-13981"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7pPr>
            <a:lvl8pPr marL="3809286" marR="0" lvl="7" indent="-16314"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8pPr>
            <a:lvl9pPr marL="4353467" marR="0" lvl="8" indent="-1709"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688675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ontraportada">
    <p:spTree>
      <p:nvGrpSpPr>
        <p:cNvPr id="1" name="Shape 183"/>
        <p:cNvGrpSpPr/>
        <p:nvPr/>
      </p:nvGrpSpPr>
      <p:grpSpPr>
        <a:xfrm>
          <a:off x="0" y="0"/>
          <a:ext cx="0" cy="0"/>
          <a:chOff x="0" y="0"/>
          <a:chExt cx="0" cy="0"/>
        </a:xfrm>
      </p:grpSpPr>
      <p:sp>
        <p:nvSpPr>
          <p:cNvPr id="184" name="Shape 184"/>
          <p:cNvSpPr/>
          <p:nvPr/>
        </p:nvSpPr>
        <p:spPr>
          <a:xfrm>
            <a:off x="0" y="0"/>
            <a:ext cx="12192000" cy="6858000"/>
          </a:xfrm>
          <a:prstGeom prst="rect">
            <a:avLst/>
          </a:prstGeom>
          <a:solidFill>
            <a:srgbClr val="000078"/>
          </a:solidFill>
          <a:ln>
            <a:noFill/>
          </a:ln>
          <a:effectLst>
            <a:outerShdw blurRad="39999" dist="23000" dir="5400000" rotWithShape="0">
              <a:srgbClr val="000000">
                <a:alpha val="34900"/>
              </a:srgbClr>
            </a:outerShdw>
          </a:effectLst>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pic>
        <p:nvPicPr>
          <p:cNvPr id="185" name="Shape 185"/>
          <p:cNvPicPr preferRelativeResize="0"/>
          <p:nvPr/>
        </p:nvPicPr>
        <p:blipFill rotWithShape="1">
          <a:blip r:embed="rId2" cstate="print">
            <a:alphaModFix/>
          </a:blip>
          <a:srcRect/>
          <a:stretch/>
        </p:blipFill>
        <p:spPr>
          <a:xfrm>
            <a:off x="9905071" y="0"/>
            <a:ext cx="2286800" cy="1580800"/>
          </a:xfrm>
          <a:prstGeom prst="rect">
            <a:avLst/>
          </a:prstGeom>
          <a:noFill/>
          <a:ln>
            <a:noFill/>
          </a:ln>
        </p:spPr>
      </p:pic>
      <p:sp>
        <p:nvSpPr>
          <p:cNvPr id="186" name="Shape 186"/>
          <p:cNvSpPr/>
          <p:nvPr/>
        </p:nvSpPr>
        <p:spPr>
          <a:xfrm>
            <a:off x="298916" y="1169916"/>
            <a:ext cx="4427200" cy="48000"/>
          </a:xfrm>
          <a:prstGeom prst="rect">
            <a:avLst/>
          </a:prstGeom>
          <a:solidFill>
            <a:srgbClr val="73EDFF"/>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187" name="Shape 187"/>
          <p:cNvSpPr/>
          <p:nvPr/>
        </p:nvSpPr>
        <p:spPr>
          <a:xfrm>
            <a:off x="301284" y="313265"/>
            <a:ext cx="4427200" cy="48000"/>
          </a:xfrm>
          <a:prstGeom prst="rect">
            <a:avLst/>
          </a:prstGeom>
          <a:solidFill>
            <a:srgbClr val="73EDFF"/>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188" name="Shape 188"/>
          <p:cNvSpPr/>
          <p:nvPr/>
        </p:nvSpPr>
        <p:spPr>
          <a:xfrm>
            <a:off x="298916" y="6477235"/>
            <a:ext cx="4427200" cy="48000"/>
          </a:xfrm>
          <a:prstGeom prst="rect">
            <a:avLst/>
          </a:prstGeom>
          <a:solidFill>
            <a:srgbClr val="73EDFF"/>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pic>
        <p:nvPicPr>
          <p:cNvPr id="189" name="Shape 189"/>
          <p:cNvPicPr preferRelativeResize="0"/>
          <p:nvPr/>
        </p:nvPicPr>
        <p:blipFill rotWithShape="1">
          <a:blip r:embed="rId3" cstate="print">
            <a:alphaModFix/>
          </a:blip>
          <a:srcRect/>
          <a:stretch/>
        </p:blipFill>
        <p:spPr>
          <a:xfrm>
            <a:off x="298916" y="397860"/>
            <a:ext cx="1552400" cy="388000"/>
          </a:xfrm>
          <a:prstGeom prst="rect">
            <a:avLst/>
          </a:prstGeom>
          <a:noFill/>
          <a:ln>
            <a:noFill/>
          </a:ln>
        </p:spPr>
      </p:pic>
      <p:pic>
        <p:nvPicPr>
          <p:cNvPr id="190" name="Shape 190"/>
          <p:cNvPicPr preferRelativeResize="0"/>
          <p:nvPr/>
        </p:nvPicPr>
        <p:blipFill rotWithShape="1">
          <a:blip r:embed="rId4" cstate="print">
            <a:alphaModFix/>
          </a:blip>
          <a:srcRect/>
          <a:stretch/>
        </p:blipFill>
        <p:spPr>
          <a:xfrm>
            <a:off x="340247" y="1461293"/>
            <a:ext cx="235599" cy="244400"/>
          </a:xfrm>
          <a:prstGeom prst="rect">
            <a:avLst/>
          </a:prstGeom>
          <a:noFill/>
          <a:ln>
            <a:noFill/>
          </a:ln>
        </p:spPr>
      </p:pic>
      <p:pic>
        <p:nvPicPr>
          <p:cNvPr id="191" name="Shape 191"/>
          <p:cNvPicPr preferRelativeResize="0"/>
          <p:nvPr/>
        </p:nvPicPr>
        <p:blipFill rotWithShape="1">
          <a:blip r:embed="rId5" cstate="print">
            <a:alphaModFix/>
          </a:blip>
          <a:srcRect/>
          <a:stretch/>
        </p:blipFill>
        <p:spPr>
          <a:xfrm>
            <a:off x="340247" y="1811288"/>
            <a:ext cx="265199" cy="220800"/>
          </a:xfrm>
          <a:prstGeom prst="rect">
            <a:avLst/>
          </a:prstGeom>
          <a:noFill/>
          <a:ln>
            <a:noFill/>
          </a:ln>
        </p:spPr>
      </p:pic>
      <p:pic>
        <p:nvPicPr>
          <p:cNvPr id="192" name="Shape 192"/>
          <p:cNvPicPr preferRelativeResize="0"/>
          <p:nvPr/>
        </p:nvPicPr>
        <p:blipFill rotWithShape="1">
          <a:blip r:embed="rId6" cstate="print">
            <a:alphaModFix/>
          </a:blip>
          <a:srcRect/>
          <a:stretch/>
        </p:blipFill>
        <p:spPr>
          <a:xfrm>
            <a:off x="337210" y="2144568"/>
            <a:ext cx="251199" cy="251200"/>
          </a:xfrm>
          <a:prstGeom prst="rect">
            <a:avLst/>
          </a:prstGeom>
          <a:noFill/>
          <a:ln>
            <a:noFill/>
          </a:ln>
        </p:spPr>
      </p:pic>
      <p:sp>
        <p:nvSpPr>
          <p:cNvPr id="193" name="Shape 193"/>
          <p:cNvSpPr txBox="1">
            <a:spLocks noGrp="1"/>
          </p:cNvSpPr>
          <p:nvPr>
            <p:ph type="body" idx="1"/>
          </p:nvPr>
        </p:nvSpPr>
        <p:spPr>
          <a:xfrm>
            <a:off x="649736" y="1393244"/>
            <a:ext cx="4076400" cy="418000"/>
          </a:xfrm>
          <a:prstGeom prst="rect">
            <a:avLst/>
          </a:prstGeom>
          <a:noFill/>
          <a:ln>
            <a:noFill/>
          </a:ln>
        </p:spPr>
        <p:txBody>
          <a:bodyPr lIns="91425" tIns="91425" rIns="91425" bIns="91425" anchor="t" anchorCtr="0"/>
          <a:lstStyle>
            <a:lvl1pPr marL="0" marR="0" lvl="0" indent="0" algn="l" rtl="0">
              <a:lnSpc>
                <a:spcPct val="100000"/>
              </a:lnSpc>
              <a:spcBef>
                <a:spcPts val="0"/>
              </a:spcBef>
              <a:buClr>
                <a:schemeClr val="lt1"/>
              </a:buClr>
              <a:buFont typeface="Arial"/>
              <a:buNone/>
              <a:defRPr sz="2400" b="0" i="0" u="none" strike="noStrike" cap="none">
                <a:solidFill>
                  <a:schemeClr val="lt1"/>
                </a:solidFill>
                <a:latin typeface="Arial"/>
                <a:ea typeface="Arial"/>
                <a:cs typeface="Arial"/>
                <a:sym typeface="Arial"/>
              </a:defRPr>
            </a:lvl1pPr>
            <a:lvl2pPr marL="544182" marR="0" lvl="1" indent="-2329"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2pPr>
            <a:lvl3pPr marL="1088367" marR="0" lvl="2" indent="-4661" algn="l" rtl="0">
              <a:spcBef>
                <a:spcPts val="427"/>
              </a:spcBef>
              <a:buClr>
                <a:schemeClr val="dk1"/>
              </a:buClr>
              <a:buFont typeface="Arial"/>
              <a:buNone/>
              <a:defRPr sz="2133" b="1" i="0" u="none" strike="noStrike" cap="none">
                <a:solidFill>
                  <a:schemeClr val="dk1"/>
                </a:solidFill>
                <a:latin typeface="Calibri"/>
                <a:ea typeface="Calibri"/>
                <a:cs typeface="Calibri"/>
                <a:sym typeface="Calibri"/>
              </a:defRPr>
            </a:lvl3pPr>
            <a:lvl4pPr marL="1632550" marR="0" lvl="3" indent="-6990"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4pPr>
            <a:lvl5pPr marL="2176734" marR="0" lvl="4" indent="-9321"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5pPr>
            <a:lvl6pPr marL="2720916" marR="0" lvl="5" indent="-11650"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6pPr>
            <a:lvl7pPr marL="3265100" marR="0" lvl="6" indent="-13981"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7pPr>
            <a:lvl8pPr marL="3809286" marR="0" lvl="7" indent="-16314"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8pPr>
            <a:lvl9pPr marL="4353467" marR="0" lvl="8" indent="-1709"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9pPr>
          </a:lstStyle>
          <a:p>
            <a:endParaRPr/>
          </a:p>
        </p:txBody>
      </p:sp>
      <p:sp>
        <p:nvSpPr>
          <p:cNvPr id="194" name="Shape 194"/>
          <p:cNvSpPr txBox="1">
            <a:spLocks noGrp="1"/>
          </p:cNvSpPr>
          <p:nvPr>
            <p:ph type="body" idx="2"/>
          </p:nvPr>
        </p:nvSpPr>
        <p:spPr>
          <a:xfrm>
            <a:off x="649736" y="1734455"/>
            <a:ext cx="4076400" cy="374400"/>
          </a:xfrm>
          <a:prstGeom prst="rect">
            <a:avLst/>
          </a:prstGeom>
          <a:noFill/>
          <a:ln>
            <a:noFill/>
          </a:ln>
        </p:spPr>
        <p:txBody>
          <a:bodyPr lIns="91425" tIns="91425" rIns="91425" bIns="91425" anchor="t" anchorCtr="0"/>
          <a:lstStyle>
            <a:lvl1pPr marL="0" marR="0" lvl="0" indent="0" algn="l" rtl="0">
              <a:lnSpc>
                <a:spcPct val="100000"/>
              </a:lnSpc>
              <a:spcBef>
                <a:spcPts val="0"/>
              </a:spcBef>
              <a:buClr>
                <a:schemeClr val="lt1"/>
              </a:buClr>
              <a:buFont typeface="Arial"/>
              <a:buNone/>
              <a:defRPr sz="2400" b="0" i="0" u="none" strike="noStrike" cap="none">
                <a:solidFill>
                  <a:schemeClr val="lt1"/>
                </a:solidFill>
                <a:latin typeface="Arial"/>
                <a:ea typeface="Arial"/>
                <a:cs typeface="Arial"/>
                <a:sym typeface="Arial"/>
              </a:defRPr>
            </a:lvl1pPr>
            <a:lvl2pPr marL="544182" marR="0" lvl="1" indent="-2329"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2pPr>
            <a:lvl3pPr marL="1088367" marR="0" lvl="2" indent="-4661" algn="l" rtl="0">
              <a:spcBef>
                <a:spcPts val="427"/>
              </a:spcBef>
              <a:buClr>
                <a:schemeClr val="dk1"/>
              </a:buClr>
              <a:buFont typeface="Arial"/>
              <a:buNone/>
              <a:defRPr sz="2133" b="1" i="0" u="none" strike="noStrike" cap="none">
                <a:solidFill>
                  <a:schemeClr val="dk1"/>
                </a:solidFill>
                <a:latin typeface="Calibri"/>
                <a:ea typeface="Calibri"/>
                <a:cs typeface="Calibri"/>
                <a:sym typeface="Calibri"/>
              </a:defRPr>
            </a:lvl3pPr>
            <a:lvl4pPr marL="1632550" marR="0" lvl="3" indent="-6990"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4pPr>
            <a:lvl5pPr marL="2176734" marR="0" lvl="4" indent="-9321"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5pPr>
            <a:lvl6pPr marL="2720916" marR="0" lvl="5" indent="-11650"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6pPr>
            <a:lvl7pPr marL="3265100" marR="0" lvl="6" indent="-13981"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7pPr>
            <a:lvl8pPr marL="3809286" marR="0" lvl="7" indent="-16314"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8pPr>
            <a:lvl9pPr marL="4353467" marR="0" lvl="8" indent="-1709"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9pPr>
          </a:lstStyle>
          <a:p>
            <a:endParaRPr/>
          </a:p>
        </p:txBody>
      </p:sp>
      <p:sp>
        <p:nvSpPr>
          <p:cNvPr id="195" name="Shape 195"/>
          <p:cNvSpPr txBox="1">
            <a:spLocks noGrp="1"/>
          </p:cNvSpPr>
          <p:nvPr>
            <p:ph type="body" idx="3"/>
          </p:nvPr>
        </p:nvSpPr>
        <p:spPr>
          <a:xfrm>
            <a:off x="649736" y="2069735"/>
            <a:ext cx="4076400" cy="374400"/>
          </a:xfrm>
          <a:prstGeom prst="rect">
            <a:avLst/>
          </a:prstGeom>
          <a:noFill/>
          <a:ln>
            <a:noFill/>
          </a:ln>
        </p:spPr>
        <p:txBody>
          <a:bodyPr lIns="91425" tIns="91425" rIns="91425" bIns="91425" anchor="t" anchorCtr="0"/>
          <a:lstStyle>
            <a:lvl1pPr marL="0" marR="0" lvl="0" indent="0" algn="l" rtl="0">
              <a:lnSpc>
                <a:spcPct val="100000"/>
              </a:lnSpc>
              <a:spcBef>
                <a:spcPts val="0"/>
              </a:spcBef>
              <a:buClr>
                <a:schemeClr val="lt1"/>
              </a:buClr>
              <a:buFont typeface="Arial"/>
              <a:buNone/>
              <a:defRPr sz="2400" b="0" i="0" u="none" strike="noStrike" cap="none">
                <a:solidFill>
                  <a:schemeClr val="lt1"/>
                </a:solidFill>
                <a:latin typeface="Arial"/>
                <a:ea typeface="Arial"/>
                <a:cs typeface="Arial"/>
                <a:sym typeface="Arial"/>
              </a:defRPr>
            </a:lvl1pPr>
            <a:lvl2pPr marL="544182" marR="0" lvl="1" indent="-2329"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2pPr>
            <a:lvl3pPr marL="1088367" marR="0" lvl="2" indent="-4661" algn="l" rtl="0">
              <a:spcBef>
                <a:spcPts val="427"/>
              </a:spcBef>
              <a:buClr>
                <a:schemeClr val="dk1"/>
              </a:buClr>
              <a:buFont typeface="Arial"/>
              <a:buNone/>
              <a:defRPr sz="2133" b="1" i="0" u="none" strike="noStrike" cap="none">
                <a:solidFill>
                  <a:schemeClr val="dk1"/>
                </a:solidFill>
                <a:latin typeface="Calibri"/>
                <a:ea typeface="Calibri"/>
                <a:cs typeface="Calibri"/>
                <a:sym typeface="Calibri"/>
              </a:defRPr>
            </a:lvl3pPr>
            <a:lvl4pPr marL="1632550" marR="0" lvl="3" indent="-6990"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4pPr>
            <a:lvl5pPr marL="2176734" marR="0" lvl="4" indent="-9321"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5pPr>
            <a:lvl6pPr marL="2720916" marR="0" lvl="5" indent="-11650"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6pPr>
            <a:lvl7pPr marL="3265100" marR="0" lvl="6" indent="-13981"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7pPr>
            <a:lvl8pPr marL="3809286" marR="0" lvl="7" indent="-16314"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8pPr>
            <a:lvl9pPr marL="4353467" marR="0" lvl="8" indent="-1709"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9pPr>
          </a:lstStyle>
          <a:p>
            <a:endParaRPr/>
          </a:p>
        </p:txBody>
      </p:sp>
      <p:sp>
        <p:nvSpPr>
          <p:cNvPr id="196" name="Shape 196"/>
          <p:cNvSpPr txBox="1">
            <a:spLocks noGrp="1"/>
          </p:cNvSpPr>
          <p:nvPr>
            <p:ph type="sldNum" idx="12"/>
          </p:nvPr>
        </p:nvSpPr>
        <p:spPr>
          <a:xfrm>
            <a:off x="11409044" y="6333133"/>
            <a:ext cx="731600" cy="524800"/>
          </a:xfrm>
          <a:prstGeom prst="rect">
            <a:avLst/>
          </a:prstGeom>
        </p:spPr>
        <p:txBody>
          <a:bodyPr lIns="0" tIns="0" rIns="0" bIns="0" anchor="t" anchorCtr="0">
            <a:noAutofit/>
          </a:bodyPr>
          <a:lstStyle/>
          <a:p>
            <a:pPr algn="r"/>
            <a:fld id="{00000000-1234-1234-1234-123412341234}" type="slidenum">
              <a:rPr lang="es-ES" sz="1733" smtClean="0">
                <a:solidFill>
                  <a:schemeClr val="lt1"/>
                </a:solidFill>
              </a:rPr>
              <a:pPr algn="r"/>
              <a:t>‹Nº›</a:t>
            </a:fld>
            <a:endParaRPr lang="es-ES" sz="1733" dirty="0">
              <a:solidFill>
                <a:schemeClr val="lt1"/>
              </a:solidFill>
            </a:endParaRPr>
          </a:p>
        </p:txBody>
      </p:sp>
    </p:spTree>
    <p:extLst>
      <p:ext uri="{BB962C8B-B14F-4D97-AF65-F5344CB8AC3E}">
        <p14:creationId xmlns:p14="http://schemas.microsoft.com/office/powerpoint/2010/main" val="1483285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Portadeta A">
    <p:spTree>
      <p:nvGrpSpPr>
        <p:cNvPr id="1" name="Shape 70"/>
        <p:cNvGrpSpPr/>
        <p:nvPr/>
      </p:nvGrpSpPr>
      <p:grpSpPr>
        <a:xfrm>
          <a:off x="0" y="0"/>
          <a:ext cx="0" cy="0"/>
          <a:chOff x="0" y="0"/>
          <a:chExt cx="0" cy="0"/>
        </a:xfrm>
      </p:grpSpPr>
      <p:sp>
        <p:nvSpPr>
          <p:cNvPr id="71" name="Shape 71"/>
          <p:cNvSpPr/>
          <p:nvPr/>
        </p:nvSpPr>
        <p:spPr>
          <a:xfrm>
            <a:off x="0" y="-1021"/>
            <a:ext cx="12192000" cy="6858000"/>
          </a:xfrm>
          <a:prstGeom prst="rect">
            <a:avLst/>
          </a:prstGeom>
          <a:solidFill>
            <a:schemeClr val="accent2"/>
          </a:solidFill>
          <a:ln>
            <a:noFill/>
          </a:ln>
          <a:effectLst>
            <a:outerShdw blurRad="39999" dist="23000" dir="5400000" rotWithShape="0">
              <a:srgbClr val="000000">
                <a:alpha val="34900"/>
              </a:srgbClr>
            </a:outerShdw>
          </a:effectLst>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pic>
        <p:nvPicPr>
          <p:cNvPr id="72" name="Shape 72"/>
          <p:cNvPicPr preferRelativeResize="0"/>
          <p:nvPr/>
        </p:nvPicPr>
        <p:blipFill rotWithShape="1">
          <a:blip r:embed="rId2" cstate="print">
            <a:alphaModFix/>
          </a:blip>
          <a:srcRect/>
          <a:stretch/>
        </p:blipFill>
        <p:spPr>
          <a:xfrm>
            <a:off x="293909" y="311908"/>
            <a:ext cx="796400" cy="597600"/>
          </a:xfrm>
          <a:prstGeom prst="rect">
            <a:avLst/>
          </a:prstGeom>
          <a:noFill/>
          <a:ln>
            <a:noFill/>
          </a:ln>
        </p:spPr>
      </p:pic>
      <p:sp>
        <p:nvSpPr>
          <p:cNvPr id="73" name="Shape 73"/>
          <p:cNvSpPr txBox="1">
            <a:spLocks noGrp="1"/>
          </p:cNvSpPr>
          <p:nvPr>
            <p:ph type="body" idx="1"/>
          </p:nvPr>
        </p:nvSpPr>
        <p:spPr>
          <a:xfrm>
            <a:off x="6088521" y="2028628"/>
            <a:ext cx="5792800" cy="3832000"/>
          </a:xfrm>
          <a:prstGeom prst="rect">
            <a:avLst/>
          </a:prstGeom>
          <a:noFill/>
          <a:ln>
            <a:noFill/>
          </a:ln>
        </p:spPr>
        <p:txBody>
          <a:bodyPr lIns="91425" tIns="91425" rIns="91425" bIns="91425" anchor="t" anchorCtr="0"/>
          <a:lstStyle>
            <a:lvl1pPr marL="0" marR="0" lvl="0" indent="0" algn="l" rtl="0">
              <a:lnSpc>
                <a:spcPct val="109473"/>
              </a:lnSpc>
              <a:spcBef>
                <a:spcPts val="0"/>
              </a:spcBef>
              <a:buClr>
                <a:srgbClr val="000078"/>
              </a:buClr>
              <a:buSzPct val="100000"/>
              <a:buFont typeface="Georgia"/>
              <a:buNone/>
              <a:defRPr sz="2533" b="1" i="0" u="none" strike="noStrike" cap="none">
                <a:solidFill>
                  <a:srgbClr val="000078"/>
                </a:solidFill>
                <a:latin typeface="Georgia"/>
                <a:ea typeface="Georgia"/>
                <a:cs typeface="Georgia"/>
                <a:sym typeface="Georgia"/>
              </a:defRPr>
            </a:lvl1pPr>
            <a:lvl2pPr marL="544182" marR="0" lvl="1" indent="-2329" algn="l" rtl="0">
              <a:spcBef>
                <a:spcPts val="480"/>
              </a:spcBef>
              <a:buClr>
                <a:srgbClr val="000078"/>
              </a:buClr>
              <a:buSzPct val="100000"/>
              <a:buFont typeface="Georgia"/>
              <a:buNone/>
              <a:defRPr sz="2533" b="1" i="0" u="none" strike="noStrike" cap="none">
                <a:solidFill>
                  <a:srgbClr val="000078"/>
                </a:solidFill>
                <a:latin typeface="Georgia"/>
                <a:ea typeface="Georgia"/>
                <a:cs typeface="Georgia"/>
                <a:sym typeface="Georgia"/>
              </a:defRPr>
            </a:lvl2pPr>
            <a:lvl3pPr marL="1088367" marR="0" lvl="2" indent="-4661" algn="l" rtl="0">
              <a:spcBef>
                <a:spcPts val="427"/>
              </a:spcBef>
              <a:buClr>
                <a:srgbClr val="000078"/>
              </a:buClr>
              <a:buSzPct val="100000"/>
              <a:buFont typeface="Georgia"/>
              <a:buNone/>
              <a:defRPr sz="2533" b="1" i="0" u="none" strike="noStrike" cap="none">
                <a:solidFill>
                  <a:srgbClr val="000078"/>
                </a:solidFill>
                <a:latin typeface="Georgia"/>
                <a:ea typeface="Georgia"/>
                <a:cs typeface="Georgia"/>
                <a:sym typeface="Georgia"/>
              </a:defRPr>
            </a:lvl3pPr>
            <a:lvl4pPr marL="1632550" marR="0" lvl="3" indent="-6990" algn="l" rtl="0">
              <a:spcBef>
                <a:spcPts val="373"/>
              </a:spcBef>
              <a:buClr>
                <a:srgbClr val="000078"/>
              </a:buClr>
              <a:buSzPct val="100000"/>
              <a:buFont typeface="Georgia"/>
              <a:buNone/>
              <a:defRPr sz="2533" b="1" i="0" u="none" strike="noStrike" cap="none">
                <a:solidFill>
                  <a:srgbClr val="000078"/>
                </a:solidFill>
                <a:latin typeface="Georgia"/>
                <a:ea typeface="Georgia"/>
                <a:cs typeface="Georgia"/>
                <a:sym typeface="Georgia"/>
              </a:defRPr>
            </a:lvl4pPr>
            <a:lvl5pPr marL="2176734" marR="0" lvl="4" indent="-9321" algn="l" rtl="0">
              <a:spcBef>
                <a:spcPts val="373"/>
              </a:spcBef>
              <a:buClr>
                <a:srgbClr val="000078"/>
              </a:buClr>
              <a:buSzPct val="100000"/>
              <a:buFont typeface="Georgia"/>
              <a:buNone/>
              <a:defRPr sz="2533" b="1" i="0" u="none" strike="noStrike" cap="none">
                <a:solidFill>
                  <a:srgbClr val="000078"/>
                </a:solidFill>
                <a:latin typeface="Georgia"/>
                <a:ea typeface="Georgia"/>
                <a:cs typeface="Georgia"/>
                <a:sym typeface="Georgia"/>
              </a:defRPr>
            </a:lvl5pPr>
            <a:lvl6pPr marL="2720916" marR="0" lvl="5" indent="-11650" algn="l" rtl="0">
              <a:spcBef>
                <a:spcPts val="373"/>
              </a:spcBef>
              <a:buClr>
                <a:srgbClr val="000078"/>
              </a:buClr>
              <a:buSzPct val="100000"/>
              <a:buFont typeface="Georgia"/>
              <a:buNone/>
              <a:defRPr sz="2533" b="1" i="0" u="none" strike="noStrike" cap="none">
                <a:solidFill>
                  <a:srgbClr val="000078"/>
                </a:solidFill>
                <a:latin typeface="Georgia"/>
                <a:ea typeface="Georgia"/>
                <a:cs typeface="Georgia"/>
                <a:sym typeface="Georgia"/>
              </a:defRPr>
            </a:lvl6pPr>
            <a:lvl7pPr marL="3265100" marR="0" lvl="6" indent="-13981" algn="l" rtl="0">
              <a:spcBef>
                <a:spcPts val="373"/>
              </a:spcBef>
              <a:buClr>
                <a:srgbClr val="000078"/>
              </a:buClr>
              <a:buSzPct val="100000"/>
              <a:buFont typeface="Georgia"/>
              <a:buNone/>
              <a:defRPr sz="2533" b="1" i="0" u="none" strike="noStrike" cap="none">
                <a:solidFill>
                  <a:srgbClr val="000078"/>
                </a:solidFill>
                <a:latin typeface="Georgia"/>
                <a:ea typeface="Georgia"/>
                <a:cs typeface="Georgia"/>
                <a:sym typeface="Georgia"/>
              </a:defRPr>
            </a:lvl7pPr>
            <a:lvl8pPr marL="3809286" marR="0" lvl="7" indent="-16314" algn="l" rtl="0">
              <a:spcBef>
                <a:spcPts val="373"/>
              </a:spcBef>
              <a:buClr>
                <a:srgbClr val="000078"/>
              </a:buClr>
              <a:buSzPct val="100000"/>
              <a:buFont typeface="Georgia"/>
              <a:buNone/>
              <a:defRPr sz="2533" b="1" i="0" u="none" strike="noStrike" cap="none">
                <a:solidFill>
                  <a:srgbClr val="000078"/>
                </a:solidFill>
                <a:latin typeface="Georgia"/>
                <a:ea typeface="Georgia"/>
                <a:cs typeface="Georgia"/>
                <a:sym typeface="Georgia"/>
              </a:defRPr>
            </a:lvl8pPr>
            <a:lvl9pPr marL="4353467" marR="0" lvl="8" indent="-1709" algn="l" rtl="0">
              <a:spcBef>
                <a:spcPts val="373"/>
              </a:spcBef>
              <a:buClr>
                <a:srgbClr val="000078"/>
              </a:buClr>
              <a:buSzPct val="100000"/>
              <a:buFont typeface="Georgia"/>
              <a:buNone/>
              <a:defRPr sz="2533" b="1" i="0" u="none" strike="noStrike" cap="none">
                <a:solidFill>
                  <a:srgbClr val="000078"/>
                </a:solidFill>
                <a:latin typeface="Georgia"/>
                <a:ea typeface="Georgia"/>
                <a:cs typeface="Georgia"/>
                <a:sym typeface="Georgia"/>
              </a:defRPr>
            </a:lvl9pPr>
          </a:lstStyle>
          <a:p>
            <a:endParaRPr/>
          </a:p>
        </p:txBody>
      </p:sp>
      <p:sp>
        <p:nvSpPr>
          <p:cNvPr id="74" name="Shape 74"/>
          <p:cNvSpPr/>
          <p:nvPr/>
        </p:nvSpPr>
        <p:spPr>
          <a:xfrm>
            <a:off x="1156445" y="319504"/>
            <a:ext cx="1980399" cy="38400"/>
          </a:xfrm>
          <a:prstGeom prst="rect">
            <a:avLst/>
          </a:prstGeom>
          <a:solidFill>
            <a:schemeClr val="lt1"/>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75" name="Shape 75"/>
          <p:cNvSpPr/>
          <p:nvPr/>
        </p:nvSpPr>
        <p:spPr>
          <a:xfrm>
            <a:off x="3210041" y="320025"/>
            <a:ext cx="4287200" cy="38400"/>
          </a:xfrm>
          <a:prstGeom prst="rect">
            <a:avLst/>
          </a:prstGeom>
          <a:solidFill>
            <a:schemeClr val="lt1"/>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76" name="Shape 76"/>
          <p:cNvSpPr txBox="1">
            <a:spLocks noGrp="1"/>
          </p:cNvSpPr>
          <p:nvPr>
            <p:ph type="sldNum" idx="12"/>
          </p:nvPr>
        </p:nvSpPr>
        <p:spPr>
          <a:xfrm>
            <a:off x="10491675" y="358425"/>
            <a:ext cx="1317600" cy="265600"/>
          </a:xfrm>
          <a:prstGeom prst="rect">
            <a:avLst/>
          </a:prstGeom>
          <a:noFill/>
          <a:ln>
            <a:noFill/>
          </a:ln>
        </p:spPr>
        <p:txBody>
          <a:bodyPr lIns="0" tIns="0" rIns="0" bIns="0" anchor="t" anchorCtr="0">
            <a:noAutofit/>
          </a:bodyPr>
          <a:lstStyle/>
          <a:p>
            <a:pPr>
              <a:buSzPct val="25000"/>
            </a:pPr>
            <a:fld id="{00000000-1234-1234-1234-123412341234}" type="slidenum">
              <a:rPr lang="es-ES" smtClean="0">
                <a:solidFill>
                  <a:srgbClr val="000078"/>
                </a:solidFill>
                <a:ea typeface="Arial"/>
                <a:cs typeface="Arial"/>
                <a:sym typeface="Arial"/>
              </a:rPr>
              <a:pPr>
                <a:buSzPct val="25000"/>
              </a:pPr>
              <a:t>‹Nº›</a:t>
            </a:fld>
            <a:endParaRPr lang="es-ES" dirty="0">
              <a:solidFill>
                <a:srgbClr val="000078"/>
              </a:solidFill>
              <a:ea typeface="Arial"/>
              <a:cs typeface="Arial"/>
              <a:sym typeface="Arial"/>
            </a:endParaRPr>
          </a:p>
        </p:txBody>
      </p:sp>
      <p:sp>
        <p:nvSpPr>
          <p:cNvPr id="77" name="Shape 77">
            <a:hlinkClick r:id="rId3"/>
          </p:cNvPr>
          <p:cNvSpPr txBox="1"/>
          <p:nvPr/>
        </p:nvSpPr>
        <p:spPr>
          <a:xfrm>
            <a:off x="9040156" y="358425"/>
            <a:ext cx="1315200" cy="143600"/>
          </a:xfrm>
          <a:prstGeom prst="rect">
            <a:avLst/>
          </a:prstGeom>
          <a:noFill/>
          <a:ln>
            <a:noFill/>
          </a:ln>
        </p:spPr>
        <p:txBody>
          <a:bodyPr lIns="0" tIns="0" rIns="0" bIns="0" anchor="t" anchorCtr="0">
            <a:noAutofit/>
          </a:bodyPr>
          <a:lstStyle/>
          <a:p>
            <a:pPr marL="0" marR="0" lvl="0" indent="0" algn="l" rtl="0">
              <a:spcBef>
                <a:spcPts val="0"/>
              </a:spcBef>
              <a:buSzPct val="25000"/>
              <a:buNone/>
            </a:pPr>
            <a:r>
              <a:rPr lang="es-ES" sz="933" dirty="0">
                <a:solidFill>
                  <a:schemeClr val="dk2"/>
                </a:solidFill>
                <a:latin typeface="Arial"/>
                <a:ea typeface="Arial"/>
                <a:cs typeface="Arial"/>
                <a:sym typeface="Arial"/>
              </a:rPr>
              <a:t>uoc.edu</a:t>
            </a:r>
          </a:p>
        </p:txBody>
      </p:sp>
      <p:sp>
        <p:nvSpPr>
          <p:cNvPr id="78" name="Shape 78"/>
          <p:cNvSpPr/>
          <p:nvPr/>
        </p:nvSpPr>
        <p:spPr>
          <a:xfrm>
            <a:off x="293736" y="6519295"/>
            <a:ext cx="11568000" cy="38400"/>
          </a:xfrm>
          <a:prstGeom prst="rect">
            <a:avLst/>
          </a:prstGeom>
          <a:solidFill>
            <a:schemeClr val="lt1"/>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79" name="Shape 79"/>
          <p:cNvSpPr/>
          <p:nvPr/>
        </p:nvSpPr>
        <p:spPr>
          <a:xfrm>
            <a:off x="7578923" y="310949"/>
            <a:ext cx="1374400" cy="38400"/>
          </a:xfrm>
          <a:prstGeom prst="rect">
            <a:avLst/>
          </a:prstGeom>
          <a:solidFill>
            <a:schemeClr val="lt1"/>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80" name="Shape 80"/>
          <p:cNvSpPr/>
          <p:nvPr/>
        </p:nvSpPr>
        <p:spPr>
          <a:xfrm>
            <a:off x="9026723" y="313477"/>
            <a:ext cx="1374400" cy="38400"/>
          </a:xfrm>
          <a:prstGeom prst="rect">
            <a:avLst/>
          </a:prstGeom>
          <a:solidFill>
            <a:schemeClr val="lt1"/>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81" name="Shape 81"/>
          <p:cNvSpPr/>
          <p:nvPr/>
        </p:nvSpPr>
        <p:spPr>
          <a:xfrm>
            <a:off x="10473867" y="313477"/>
            <a:ext cx="1374400" cy="38400"/>
          </a:xfrm>
          <a:prstGeom prst="rect">
            <a:avLst/>
          </a:prstGeom>
          <a:solidFill>
            <a:schemeClr val="lt1"/>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82" name="Shape 82"/>
          <p:cNvSpPr/>
          <p:nvPr/>
        </p:nvSpPr>
        <p:spPr>
          <a:xfrm>
            <a:off x="7578923" y="869713"/>
            <a:ext cx="1374400" cy="38400"/>
          </a:xfrm>
          <a:prstGeom prst="rect">
            <a:avLst/>
          </a:prstGeom>
          <a:solidFill>
            <a:schemeClr val="lt1"/>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83" name="Shape 83"/>
          <p:cNvSpPr/>
          <p:nvPr/>
        </p:nvSpPr>
        <p:spPr>
          <a:xfrm>
            <a:off x="9026723" y="872241"/>
            <a:ext cx="1374400" cy="38400"/>
          </a:xfrm>
          <a:prstGeom prst="rect">
            <a:avLst/>
          </a:prstGeom>
          <a:solidFill>
            <a:schemeClr val="lt1"/>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84" name="Shape 84"/>
          <p:cNvSpPr/>
          <p:nvPr/>
        </p:nvSpPr>
        <p:spPr>
          <a:xfrm>
            <a:off x="10473867" y="872241"/>
            <a:ext cx="1374400" cy="38400"/>
          </a:xfrm>
          <a:prstGeom prst="rect">
            <a:avLst/>
          </a:prstGeom>
          <a:solidFill>
            <a:schemeClr val="lt1"/>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85" name="Shape 85"/>
          <p:cNvSpPr/>
          <p:nvPr/>
        </p:nvSpPr>
        <p:spPr>
          <a:xfrm>
            <a:off x="3210041" y="869713"/>
            <a:ext cx="4287200" cy="38400"/>
          </a:xfrm>
          <a:prstGeom prst="rect">
            <a:avLst/>
          </a:prstGeom>
          <a:solidFill>
            <a:schemeClr val="lt1"/>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86" name="Shape 86"/>
          <p:cNvSpPr/>
          <p:nvPr/>
        </p:nvSpPr>
        <p:spPr>
          <a:xfrm>
            <a:off x="1156445" y="872241"/>
            <a:ext cx="1980399" cy="38400"/>
          </a:xfrm>
          <a:prstGeom prst="rect">
            <a:avLst/>
          </a:prstGeom>
          <a:solidFill>
            <a:schemeClr val="lt1"/>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87" name="Shape 87"/>
          <p:cNvSpPr txBox="1"/>
          <p:nvPr/>
        </p:nvSpPr>
        <p:spPr>
          <a:xfrm>
            <a:off x="12670995" y="1649495"/>
            <a:ext cx="1219200" cy="1219200"/>
          </a:xfrm>
          <a:prstGeom prst="rect">
            <a:avLst/>
          </a:prstGeom>
          <a:noFill/>
          <a:ln>
            <a:noFill/>
          </a:ln>
        </p:spPr>
        <p:txBody>
          <a:bodyPr lIns="0" tIns="0" rIns="0" bIns="0" anchor="t" anchorCtr="0">
            <a:noAutofit/>
          </a:bodyPr>
          <a:lstStyle/>
          <a:p>
            <a:pPr marL="0" marR="0" lvl="0" indent="0" algn="l" rtl="0">
              <a:spcBef>
                <a:spcPts val="0"/>
              </a:spcBef>
              <a:buNone/>
            </a:pPr>
            <a:endParaRPr sz="2133" b="0" dirty="0">
              <a:solidFill>
                <a:schemeClr val="dk1"/>
              </a:solidFill>
              <a:latin typeface="Calibri"/>
              <a:ea typeface="Calibri"/>
              <a:cs typeface="Calibri"/>
              <a:sym typeface="Calibri"/>
            </a:endParaRPr>
          </a:p>
        </p:txBody>
      </p:sp>
      <p:sp>
        <p:nvSpPr>
          <p:cNvPr id="88" name="Shape 88"/>
          <p:cNvSpPr/>
          <p:nvPr/>
        </p:nvSpPr>
        <p:spPr>
          <a:xfrm>
            <a:off x="293736" y="1987311"/>
            <a:ext cx="11515600" cy="38400"/>
          </a:xfrm>
          <a:prstGeom prst="rect">
            <a:avLst/>
          </a:prstGeom>
          <a:solidFill>
            <a:schemeClr val="lt1"/>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sp>
        <p:nvSpPr>
          <p:cNvPr id="89" name="Shape 89"/>
          <p:cNvSpPr/>
          <p:nvPr/>
        </p:nvSpPr>
        <p:spPr>
          <a:xfrm>
            <a:off x="6006831" y="1900149"/>
            <a:ext cx="81600" cy="178800"/>
          </a:xfrm>
          <a:prstGeom prst="rect">
            <a:avLst/>
          </a:prstGeom>
          <a:solidFill>
            <a:schemeClr val="accent2"/>
          </a:solidFill>
          <a:ln>
            <a:noFill/>
          </a:ln>
        </p:spPr>
        <p:txBody>
          <a:bodyPr lIns="121900" tIns="60933" rIns="121900" bIns="60933" anchor="ctr" anchorCtr="0">
            <a:noAutofit/>
          </a:bodyPr>
          <a:lstStyle/>
          <a:p>
            <a:pPr marL="0" marR="0" lvl="0" indent="0" algn="ctr" rtl="0">
              <a:spcBef>
                <a:spcPts val="0"/>
              </a:spcBef>
              <a:buNone/>
            </a:pPr>
            <a:endParaRPr sz="2133" dirty="0">
              <a:solidFill>
                <a:schemeClr val="lt1"/>
              </a:solidFill>
              <a:latin typeface="Calibri"/>
              <a:ea typeface="Calibri"/>
              <a:cs typeface="Calibri"/>
              <a:sym typeface="Calibri"/>
            </a:endParaRPr>
          </a:p>
        </p:txBody>
      </p:sp>
      <p:pic>
        <p:nvPicPr>
          <p:cNvPr id="90" name="Shape 90"/>
          <p:cNvPicPr preferRelativeResize="0"/>
          <p:nvPr/>
        </p:nvPicPr>
        <p:blipFill rotWithShape="1">
          <a:blip r:embed="rId4" cstate="print">
            <a:alphaModFix/>
          </a:blip>
          <a:srcRect r="-11731" b="-11731"/>
          <a:stretch/>
        </p:blipFill>
        <p:spPr>
          <a:xfrm>
            <a:off x="1156800" y="383533"/>
            <a:ext cx="1452000" cy="363200"/>
          </a:xfrm>
          <a:prstGeom prst="rect">
            <a:avLst/>
          </a:prstGeom>
          <a:noFill/>
          <a:ln>
            <a:noFill/>
          </a:ln>
        </p:spPr>
      </p:pic>
      <p:sp>
        <p:nvSpPr>
          <p:cNvPr id="91" name="Shape 91"/>
          <p:cNvSpPr txBox="1">
            <a:spLocks noGrp="1"/>
          </p:cNvSpPr>
          <p:nvPr>
            <p:ph type="body" idx="2"/>
          </p:nvPr>
        </p:nvSpPr>
        <p:spPr>
          <a:xfrm>
            <a:off x="310843" y="2190508"/>
            <a:ext cx="2899200" cy="467200"/>
          </a:xfrm>
          <a:prstGeom prst="rect">
            <a:avLst/>
          </a:prstGeom>
          <a:noFill/>
          <a:ln>
            <a:noFill/>
          </a:ln>
        </p:spPr>
        <p:txBody>
          <a:bodyPr lIns="91425" tIns="91425" rIns="91425" bIns="91425" anchor="b" anchorCtr="0"/>
          <a:lstStyle>
            <a:lvl1pPr marL="0" marR="0" lvl="0" indent="0" algn="l" rtl="0">
              <a:lnSpc>
                <a:spcPct val="19444"/>
              </a:lnSpc>
              <a:spcBef>
                <a:spcPts val="0"/>
              </a:spcBef>
              <a:buClr>
                <a:srgbClr val="FFFFFF"/>
              </a:buClr>
              <a:buFont typeface="Arial"/>
              <a:buNone/>
              <a:defRPr sz="4800" b="1" i="0" u="none" strike="noStrike" cap="none">
                <a:solidFill>
                  <a:srgbClr val="FFFFFF"/>
                </a:solidFill>
                <a:latin typeface="Arial"/>
                <a:ea typeface="Arial"/>
                <a:cs typeface="Arial"/>
                <a:sym typeface="Arial"/>
              </a:defRPr>
            </a:lvl1pPr>
            <a:lvl2pPr marL="544182" marR="0" lvl="1" indent="-2329"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2pPr>
            <a:lvl3pPr marL="1088367" marR="0" lvl="2" indent="-4661" algn="l" rtl="0">
              <a:spcBef>
                <a:spcPts val="427"/>
              </a:spcBef>
              <a:buClr>
                <a:schemeClr val="dk1"/>
              </a:buClr>
              <a:buFont typeface="Arial"/>
              <a:buNone/>
              <a:defRPr sz="2133" b="1" i="0" u="none" strike="noStrike" cap="none">
                <a:solidFill>
                  <a:schemeClr val="dk1"/>
                </a:solidFill>
                <a:latin typeface="Calibri"/>
                <a:ea typeface="Calibri"/>
                <a:cs typeface="Calibri"/>
                <a:sym typeface="Calibri"/>
              </a:defRPr>
            </a:lvl3pPr>
            <a:lvl4pPr marL="1632550" marR="0" lvl="3" indent="-6990"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4pPr>
            <a:lvl5pPr marL="2176734" marR="0" lvl="4" indent="-9321"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5pPr>
            <a:lvl6pPr marL="2720916" marR="0" lvl="5" indent="-11650"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6pPr>
            <a:lvl7pPr marL="3265100" marR="0" lvl="6" indent="-13981"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7pPr>
            <a:lvl8pPr marL="3809286" marR="0" lvl="7" indent="-16314"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8pPr>
            <a:lvl9pPr marL="4353467" marR="0" lvl="8" indent="-1709" algn="l" rtl="0">
              <a:spcBef>
                <a:spcPts val="373"/>
              </a:spcBef>
              <a:buClr>
                <a:schemeClr val="dk1"/>
              </a:buClr>
              <a:buFont typeface="Arial"/>
              <a:buNone/>
              <a:defRPr sz="1867" b="1"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title"/>
          </p:nvPr>
        </p:nvSpPr>
        <p:spPr>
          <a:xfrm>
            <a:off x="209233" y="2366267"/>
            <a:ext cx="5968000" cy="3306800"/>
          </a:xfrm>
          <a:prstGeom prst="rect">
            <a:avLst/>
          </a:prstGeom>
          <a:noFill/>
          <a:ln>
            <a:noFill/>
          </a:ln>
        </p:spPr>
        <p:txBody>
          <a:bodyPr lIns="91425" tIns="91425" rIns="91425" bIns="91425" anchor="t" anchorCtr="0"/>
          <a:lstStyle>
            <a:lvl1pPr lvl="0" rtl="0">
              <a:spcBef>
                <a:spcPts val="0"/>
              </a:spcBef>
              <a:buNone/>
              <a:defRPr sz="4800" b="1">
                <a:solidFill>
                  <a:srgbClr val="000078"/>
                </a:solidFill>
              </a:defRPr>
            </a:lvl1pPr>
            <a:lvl2pPr lvl="1" rtl="0">
              <a:spcBef>
                <a:spcPts val="0"/>
              </a:spcBef>
              <a:buNone/>
              <a:defRPr sz="4800" b="1">
                <a:solidFill>
                  <a:srgbClr val="000078"/>
                </a:solidFill>
              </a:defRPr>
            </a:lvl2pPr>
            <a:lvl3pPr lvl="2" rtl="0">
              <a:spcBef>
                <a:spcPts val="0"/>
              </a:spcBef>
              <a:buNone/>
              <a:defRPr sz="4800" b="1">
                <a:solidFill>
                  <a:srgbClr val="000078"/>
                </a:solidFill>
              </a:defRPr>
            </a:lvl3pPr>
            <a:lvl4pPr lvl="3" rtl="0">
              <a:spcBef>
                <a:spcPts val="0"/>
              </a:spcBef>
              <a:buNone/>
              <a:defRPr sz="4800" b="1">
                <a:solidFill>
                  <a:srgbClr val="000078"/>
                </a:solidFill>
              </a:defRPr>
            </a:lvl4pPr>
            <a:lvl5pPr lvl="4" rtl="0">
              <a:spcBef>
                <a:spcPts val="0"/>
              </a:spcBef>
              <a:buNone/>
              <a:defRPr sz="4800" b="1">
                <a:solidFill>
                  <a:srgbClr val="000078"/>
                </a:solidFill>
              </a:defRPr>
            </a:lvl5pPr>
            <a:lvl6pPr lvl="5" rtl="0">
              <a:spcBef>
                <a:spcPts val="0"/>
              </a:spcBef>
              <a:buNone/>
              <a:defRPr sz="4800" b="1">
                <a:solidFill>
                  <a:srgbClr val="000078"/>
                </a:solidFill>
              </a:defRPr>
            </a:lvl6pPr>
            <a:lvl7pPr lvl="6" rtl="0">
              <a:spcBef>
                <a:spcPts val="0"/>
              </a:spcBef>
              <a:buNone/>
              <a:defRPr sz="4800" b="1">
                <a:solidFill>
                  <a:srgbClr val="000078"/>
                </a:solidFill>
              </a:defRPr>
            </a:lvl7pPr>
            <a:lvl8pPr lvl="7" rtl="0">
              <a:spcBef>
                <a:spcPts val="0"/>
              </a:spcBef>
              <a:buNone/>
              <a:defRPr sz="4800" b="1">
                <a:solidFill>
                  <a:srgbClr val="000078"/>
                </a:solidFill>
              </a:defRPr>
            </a:lvl8pPr>
            <a:lvl9pPr lvl="8" rtl="0">
              <a:spcBef>
                <a:spcPts val="0"/>
              </a:spcBef>
              <a:buNone/>
              <a:defRPr sz="4800" b="1">
                <a:solidFill>
                  <a:srgbClr val="000078"/>
                </a:solidFill>
              </a:defRPr>
            </a:lvl9pPr>
          </a:lstStyle>
          <a:p>
            <a:endParaRPr/>
          </a:p>
        </p:txBody>
      </p:sp>
    </p:spTree>
    <p:extLst>
      <p:ext uri="{BB962C8B-B14F-4D97-AF65-F5344CB8AC3E}">
        <p14:creationId xmlns:p14="http://schemas.microsoft.com/office/powerpoint/2010/main" val="10205069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uoc.edu" TargetMode="Externa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hyperlink" Target="http://uoc.edu" TargetMode="Externa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4" cstate="print">
            <a:alphaModFix/>
          </a:blip>
          <a:srcRect/>
          <a:stretch/>
        </p:blipFill>
        <p:spPr>
          <a:xfrm>
            <a:off x="293736" y="310952"/>
            <a:ext cx="796400" cy="599600"/>
          </a:xfrm>
          <a:prstGeom prst="rect">
            <a:avLst/>
          </a:prstGeom>
          <a:noFill/>
          <a:ln>
            <a:noFill/>
          </a:ln>
        </p:spPr>
      </p:pic>
      <p:sp>
        <p:nvSpPr>
          <p:cNvPr id="11" name="Shape 11"/>
          <p:cNvSpPr/>
          <p:nvPr/>
        </p:nvSpPr>
        <p:spPr>
          <a:xfrm>
            <a:off x="1156445" y="319504"/>
            <a:ext cx="1980399"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12" name="Shape 12"/>
          <p:cNvSpPr/>
          <p:nvPr/>
        </p:nvSpPr>
        <p:spPr>
          <a:xfrm>
            <a:off x="3210041" y="320025"/>
            <a:ext cx="4287200"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13" name="Shape 13">
            <a:hlinkClick r:id="rId5"/>
          </p:cNvPr>
          <p:cNvSpPr txBox="1"/>
          <p:nvPr/>
        </p:nvSpPr>
        <p:spPr>
          <a:xfrm>
            <a:off x="9040156" y="358425"/>
            <a:ext cx="1315200" cy="143600"/>
          </a:xfrm>
          <a:prstGeom prst="rect">
            <a:avLst/>
          </a:prstGeom>
          <a:noFill/>
          <a:ln>
            <a:noFill/>
          </a:ln>
        </p:spPr>
        <p:txBody>
          <a:bodyPr lIns="0" tIns="0" rIns="0" bIns="0" anchor="t" anchorCtr="0">
            <a:noAutofit/>
          </a:bodyPr>
          <a:lstStyle/>
          <a:p>
            <a:pPr>
              <a:buSzPct val="25000"/>
            </a:pPr>
            <a:r>
              <a:rPr lang="es-ES" sz="933" kern="0" dirty="0">
                <a:solidFill>
                  <a:srgbClr val="000078"/>
                </a:solidFill>
                <a:ea typeface="Arial"/>
                <a:cs typeface="Arial"/>
                <a:sym typeface="Arial"/>
              </a:rPr>
              <a:t>uoc.edu</a:t>
            </a:r>
          </a:p>
        </p:txBody>
      </p:sp>
      <p:sp>
        <p:nvSpPr>
          <p:cNvPr id="14" name="Shape 14"/>
          <p:cNvSpPr/>
          <p:nvPr/>
        </p:nvSpPr>
        <p:spPr>
          <a:xfrm>
            <a:off x="293736" y="6519295"/>
            <a:ext cx="11568000"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15" name="Shape 15"/>
          <p:cNvSpPr/>
          <p:nvPr/>
        </p:nvSpPr>
        <p:spPr>
          <a:xfrm>
            <a:off x="7578923" y="310949"/>
            <a:ext cx="1374400"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16" name="Shape 16"/>
          <p:cNvSpPr/>
          <p:nvPr/>
        </p:nvSpPr>
        <p:spPr>
          <a:xfrm>
            <a:off x="9026723" y="313477"/>
            <a:ext cx="1374400"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17" name="Shape 17"/>
          <p:cNvSpPr/>
          <p:nvPr/>
        </p:nvSpPr>
        <p:spPr>
          <a:xfrm>
            <a:off x="10473867" y="313477"/>
            <a:ext cx="1374400"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18" name="Shape 18"/>
          <p:cNvSpPr/>
          <p:nvPr/>
        </p:nvSpPr>
        <p:spPr>
          <a:xfrm>
            <a:off x="7578923" y="869713"/>
            <a:ext cx="1374400"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19" name="Shape 19"/>
          <p:cNvSpPr/>
          <p:nvPr/>
        </p:nvSpPr>
        <p:spPr>
          <a:xfrm>
            <a:off x="9026723" y="872241"/>
            <a:ext cx="1374400"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20" name="Shape 20"/>
          <p:cNvSpPr/>
          <p:nvPr/>
        </p:nvSpPr>
        <p:spPr>
          <a:xfrm>
            <a:off x="10473867" y="872241"/>
            <a:ext cx="1374400"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21" name="Shape 21"/>
          <p:cNvSpPr/>
          <p:nvPr/>
        </p:nvSpPr>
        <p:spPr>
          <a:xfrm>
            <a:off x="3210041" y="869713"/>
            <a:ext cx="4287200"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22" name="Shape 22"/>
          <p:cNvSpPr/>
          <p:nvPr/>
        </p:nvSpPr>
        <p:spPr>
          <a:xfrm>
            <a:off x="1156445" y="872241"/>
            <a:ext cx="1980399"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23" name="Shape 23"/>
          <p:cNvSpPr/>
          <p:nvPr/>
        </p:nvSpPr>
        <p:spPr>
          <a:xfrm>
            <a:off x="3210041" y="1987312"/>
            <a:ext cx="4287200"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24" name="Shape 24"/>
          <p:cNvSpPr/>
          <p:nvPr/>
        </p:nvSpPr>
        <p:spPr>
          <a:xfrm>
            <a:off x="7578922" y="1987311"/>
            <a:ext cx="4269599"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25" name="Shape 25"/>
          <p:cNvSpPr/>
          <p:nvPr/>
        </p:nvSpPr>
        <p:spPr>
          <a:xfrm>
            <a:off x="293736" y="1987312"/>
            <a:ext cx="2843200"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26" name="Shape 26"/>
          <p:cNvSpPr txBox="1">
            <a:spLocks noGrp="1"/>
          </p:cNvSpPr>
          <p:nvPr>
            <p:ph type="dt" idx="10"/>
          </p:nvPr>
        </p:nvSpPr>
        <p:spPr>
          <a:xfrm>
            <a:off x="7583674" y="362177"/>
            <a:ext cx="1308799" cy="257200"/>
          </a:xfrm>
          <a:prstGeom prst="rect">
            <a:avLst/>
          </a:prstGeom>
          <a:noFill/>
          <a:ln>
            <a:noFill/>
          </a:ln>
        </p:spPr>
        <p:txBody>
          <a:bodyPr lIns="91425" tIns="91425" rIns="91425" bIns="91425" anchor="t" anchorCtr="0"/>
          <a:lstStyle>
            <a:lvl1pPr marL="0" marR="0" lvl="0" indent="0" algn="l" rtl="0">
              <a:spcBef>
                <a:spcPts val="0"/>
              </a:spcBef>
              <a:buNone/>
              <a:defRPr sz="1067" b="0" i="0">
                <a:solidFill>
                  <a:srgbClr val="000078"/>
                </a:solidFill>
                <a:latin typeface="Arial"/>
                <a:ea typeface="Arial"/>
                <a:cs typeface="Arial"/>
                <a:sym typeface="Arial"/>
              </a:defRPr>
            </a:lvl1pPr>
            <a:lvl2pPr marL="544182" marR="0" lvl="1" indent="-2329" algn="l" rtl="0">
              <a:spcBef>
                <a:spcPts val="0"/>
              </a:spcBef>
              <a:buNone/>
              <a:defRPr sz="2133" b="0" i="0" u="none" strike="noStrike" cap="none">
                <a:solidFill>
                  <a:schemeClr val="dk1"/>
                </a:solidFill>
                <a:latin typeface="Calibri"/>
                <a:ea typeface="Calibri"/>
                <a:cs typeface="Calibri"/>
                <a:sym typeface="Calibri"/>
              </a:defRPr>
            </a:lvl2pPr>
            <a:lvl3pPr marL="1088367" marR="0" lvl="2" indent="-4661" algn="l" rtl="0">
              <a:spcBef>
                <a:spcPts val="0"/>
              </a:spcBef>
              <a:buNone/>
              <a:defRPr sz="2133" b="0" i="0" u="none" strike="noStrike" cap="none">
                <a:solidFill>
                  <a:schemeClr val="dk1"/>
                </a:solidFill>
                <a:latin typeface="Calibri"/>
                <a:ea typeface="Calibri"/>
                <a:cs typeface="Calibri"/>
                <a:sym typeface="Calibri"/>
              </a:defRPr>
            </a:lvl3pPr>
            <a:lvl4pPr marL="1632550" marR="0" lvl="3" indent="-6990" algn="l" rtl="0">
              <a:spcBef>
                <a:spcPts val="0"/>
              </a:spcBef>
              <a:buNone/>
              <a:defRPr sz="2133" b="0" i="0" u="none" strike="noStrike" cap="none">
                <a:solidFill>
                  <a:schemeClr val="dk1"/>
                </a:solidFill>
                <a:latin typeface="Calibri"/>
                <a:ea typeface="Calibri"/>
                <a:cs typeface="Calibri"/>
                <a:sym typeface="Calibri"/>
              </a:defRPr>
            </a:lvl4pPr>
            <a:lvl5pPr marL="2176734" marR="0" lvl="4" indent="-9321" algn="l" rtl="0">
              <a:spcBef>
                <a:spcPts val="0"/>
              </a:spcBef>
              <a:buNone/>
              <a:defRPr sz="2133" b="0" i="0" u="none" strike="noStrike" cap="none">
                <a:solidFill>
                  <a:schemeClr val="dk1"/>
                </a:solidFill>
                <a:latin typeface="Calibri"/>
                <a:ea typeface="Calibri"/>
                <a:cs typeface="Calibri"/>
                <a:sym typeface="Calibri"/>
              </a:defRPr>
            </a:lvl5pPr>
            <a:lvl6pPr marL="2720916" marR="0" lvl="5" indent="-11650" algn="l" rtl="0">
              <a:spcBef>
                <a:spcPts val="0"/>
              </a:spcBef>
              <a:buNone/>
              <a:defRPr sz="2133" b="0" i="0" u="none" strike="noStrike" cap="none">
                <a:solidFill>
                  <a:schemeClr val="dk1"/>
                </a:solidFill>
                <a:latin typeface="Calibri"/>
                <a:ea typeface="Calibri"/>
                <a:cs typeface="Calibri"/>
                <a:sym typeface="Calibri"/>
              </a:defRPr>
            </a:lvl6pPr>
            <a:lvl7pPr marL="3265100" marR="0" lvl="6" indent="-13981" algn="l" rtl="0">
              <a:spcBef>
                <a:spcPts val="0"/>
              </a:spcBef>
              <a:buNone/>
              <a:defRPr sz="2133" b="0" i="0" u="none" strike="noStrike" cap="none">
                <a:solidFill>
                  <a:schemeClr val="dk1"/>
                </a:solidFill>
                <a:latin typeface="Calibri"/>
                <a:ea typeface="Calibri"/>
                <a:cs typeface="Calibri"/>
                <a:sym typeface="Calibri"/>
              </a:defRPr>
            </a:lvl7pPr>
            <a:lvl8pPr marL="3809286" marR="0" lvl="7" indent="-16314" algn="l" rtl="0">
              <a:spcBef>
                <a:spcPts val="0"/>
              </a:spcBef>
              <a:buNone/>
              <a:defRPr sz="2133" b="0" i="0" u="none" strike="noStrike" cap="none">
                <a:solidFill>
                  <a:schemeClr val="dk1"/>
                </a:solidFill>
                <a:latin typeface="Calibri"/>
                <a:ea typeface="Calibri"/>
                <a:cs typeface="Calibri"/>
                <a:sym typeface="Calibri"/>
              </a:defRPr>
            </a:lvl8pPr>
            <a:lvl9pPr marL="4353467" marR="0" lvl="8" indent="-1709" algn="l" rtl="0">
              <a:spcBef>
                <a:spcPts val="0"/>
              </a:spcBef>
              <a:buNone/>
              <a:defRPr sz="2133" b="0" i="0" u="none" strike="noStrike" cap="none">
                <a:solidFill>
                  <a:schemeClr val="dk1"/>
                </a:solidFill>
                <a:latin typeface="Calibri"/>
                <a:ea typeface="Calibri"/>
                <a:cs typeface="Calibri"/>
                <a:sym typeface="Calibri"/>
              </a:defRPr>
            </a:lvl9pPr>
          </a:lstStyle>
          <a:p>
            <a:r>
              <a:rPr lang="ca-ES" kern="0" dirty="0" smtClean="0"/>
              <a:t>22/04/2020</a:t>
            </a:r>
            <a:endParaRPr kern="0" dirty="0"/>
          </a:p>
        </p:txBody>
      </p:sp>
      <p:sp>
        <p:nvSpPr>
          <p:cNvPr id="27" name="Shape 27"/>
          <p:cNvSpPr txBox="1">
            <a:spLocks noGrp="1"/>
          </p:cNvSpPr>
          <p:nvPr>
            <p:ph type="sldNum" idx="12"/>
          </p:nvPr>
        </p:nvSpPr>
        <p:spPr>
          <a:xfrm>
            <a:off x="10491675" y="358425"/>
            <a:ext cx="1317600" cy="265600"/>
          </a:xfrm>
          <a:prstGeom prst="rect">
            <a:avLst/>
          </a:prstGeom>
          <a:noFill/>
          <a:ln>
            <a:noFill/>
          </a:ln>
        </p:spPr>
        <p:txBody>
          <a:bodyPr lIns="0" tIns="0" rIns="0" bIns="0" anchor="t" anchorCtr="0">
            <a:noAutofit/>
          </a:bodyPr>
          <a:lstStyle/>
          <a:p>
            <a:pPr>
              <a:buSzPct val="25000"/>
            </a:pPr>
            <a:fld id="{00000000-1234-1234-1234-123412341234}" type="slidenum">
              <a:rPr lang="es-ES" sz="1067" kern="0">
                <a:solidFill>
                  <a:srgbClr val="000078"/>
                </a:solidFill>
                <a:ea typeface="Arial"/>
                <a:cs typeface="Arial"/>
                <a:sym typeface="Arial"/>
              </a:rPr>
              <a:pPr>
                <a:buSzPct val="25000"/>
              </a:pPr>
              <a:t>‹Nº›</a:t>
            </a:fld>
            <a:endParaRPr lang="es-ES" sz="1067" kern="0" dirty="0">
              <a:solidFill>
                <a:srgbClr val="000078"/>
              </a:solidFill>
              <a:ea typeface="Arial"/>
              <a:cs typeface="Arial"/>
              <a:sym typeface="Arial"/>
            </a:endParaRPr>
          </a:p>
        </p:txBody>
      </p:sp>
      <p:pic>
        <p:nvPicPr>
          <p:cNvPr id="28" name="Shape 28"/>
          <p:cNvPicPr preferRelativeResize="0"/>
          <p:nvPr/>
        </p:nvPicPr>
        <p:blipFill rotWithShape="1">
          <a:blip r:embed="rId6" cstate="print">
            <a:alphaModFix/>
          </a:blip>
          <a:srcRect r="-11731" b="-11731"/>
          <a:stretch/>
        </p:blipFill>
        <p:spPr>
          <a:xfrm>
            <a:off x="1156800" y="383533"/>
            <a:ext cx="1452000" cy="363200"/>
          </a:xfrm>
          <a:prstGeom prst="rect">
            <a:avLst/>
          </a:prstGeom>
          <a:noFill/>
          <a:ln>
            <a:noFill/>
          </a:ln>
        </p:spPr>
      </p:pic>
    </p:spTree>
    <p:extLst>
      <p:ext uri="{BB962C8B-B14F-4D97-AF65-F5344CB8AC3E}">
        <p14:creationId xmlns:p14="http://schemas.microsoft.com/office/powerpoint/2010/main" val="1589593669"/>
      </p:ext>
    </p:extLst>
  </p:cSld>
  <p:clrMap bg1="lt1" tx1="dk1" bg2="dk2" tx2="lt2" accent1="accent1" accent2="accent2" accent3="accent3" accent4="accent4" accent5="accent5" accent6="accent6" hlink="hlink" folHlink="folHlink"/>
  <p:sldLayoutIdLst>
    <p:sldLayoutId id="2147483661" r:id="rId1"/>
    <p:sldLayoutId id="2147483665" r:id="rId2"/>
  </p:sldLayoutIdLst>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5" cstate="print">
            <a:alphaModFix/>
          </a:blip>
          <a:srcRect/>
          <a:stretch/>
        </p:blipFill>
        <p:spPr>
          <a:xfrm>
            <a:off x="293736" y="310952"/>
            <a:ext cx="796400" cy="599600"/>
          </a:xfrm>
          <a:prstGeom prst="rect">
            <a:avLst/>
          </a:prstGeom>
          <a:noFill/>
          <a:ln>
            <a:noFill/>
          </a:ln>
        </p:spPr>
      </p:pic>
      <p:sp>
        <p:nvSpPr>
          <p:cNvPr id="11" name="Shape 11"/>
          <p:cNvSpPr/>
          <p:nvPr/>
        </p:nvSpPr>
        <p:spPr>
          <a:xfrm>
            <a:off x="1156445" y="319504"/>
            <a:ext cx="1980399"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12" name="Shape 12"/>
          <p:cNvSpPr/>
          <p:nvPr/>
        </p:nvSpPr>
        <p:spPr>
          <a:xfrm>
            <a:off x="3210041" y="320025"/>
            <a:ext cx="4287200"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13" name="Shape 13">
            <a:hlinkClick r:id="rId6"/>
          </p:cNvPr>
          <p:cNvSpPr txBox="1"/>
          <p:nvPr/>
        </p:nvSpPr>
        <p:spPr>
          <a:xfrm>
            <a:off x="9040156" y="358425"/>
            <a:ext cx="1315200" cy="143600"/>
          </a:xfrm>
          <a:prstGeom prst="rect">
            <a:avLst/>
          </a:prstGeom>
          <a:noFill/>
          <a:ln>
            <a:noFill/>
          </a:ln>
        </p:spPr>
        <p:txBody>
          <a:bodyPr lIns="0" tIns="0" rIns="0" bIns="0" anchor="t" anchorCtr="0">
            <a:noAutofit/>
          </a:bodyPr>
          <a:lstStyle/>
          <a:p>
            <a:pPr>
              <a:buSzPct val="25000"/>
            </a:pPr>
            <a:r>
              <a:rPr lang="es-ES" sz="933" kern="0" dirty="0">
                <a:solidFill>
                  <a:srgbClr val="000078"/>
                </a:solidFill>
                <a:ea typeface="Arial"/>
                <a:cs typeface="Arial"/>
                <a:sym typeface="Arial"/>
              </a:rPr>
              <a:t>uoc.edu</a:t>
            </a:r>
          </a:p>
        </p:txBody>
      </p:sp>
      <p:sp>
        <p:nvSpPr>
          <p:cNvPr id="14" name="Shape 14"/>
          <p:cNvSpPr/>
          <p:nvPr/>
        </p:nvSpPr>
        <p:spPr>
          <a:xfrm>
            <a:off x="293736" y="6519295"/>
            <a:ext cx="11568000"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15" name="Shape 15"/>
          <p:cNvSpPr/>
          <p:nvPr/>
        </p:nvSpPr>
        <p:spPr>
          <a:xfrm>
            <a:off x="7578923" y="310949"/>
            <a:ext cx="1374400"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16" name="Shape 16"/>
          <p:cNvSpPr/>
          <p:nvPr/>
        </p:nvSpPr>
        <p:spPr>
          <a:xfrm>
            <a:off x="9026723" y="313477"/>
            <a:ext cx="1374400"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17" name="Shape 17"/>
          <p:cNvSpPr/>
          <p:nvPr/>
        </p:nvSpPr>
        <p:spPr>
          <a:xfrm>
            <a:off x="10473867" y="313477"/>
            <a:ext cx="1374400"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18" name="Shape 18"/>
          <p:cNvSpPr/>
          <p:nvPr/>
        </p:nvSpPr>
        <p:spPr>
          <a:xfrm>
            <a:off x="7578923" y="869713"/>
            <a:ext cx="1374400"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19" name="Shape 19"/>
          <p:cNvSpPr/>
          <p:nvPr/>
        </p:nvSpPr>
        <p:spPr>
          <a:xfrm>
            <a:off x="9026723" y="872241"/>
            <a:ext cx="1374400"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20" name="Shape 20"/>
          <p:cNvSpPr/>
          <p:nvPr/>
        </p:nvSpPr>
        <p:spPr>
          <a:xfrm>
            <a:off x="10473867" y="872241"/>
            <a:ext cx="1374400"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21" name="Shape 21"/>
          <p:cNvSpPr/>
          <p:nvPr/>
        </p:nvSpPr>
        <p:spPr>
          <a:xfrm>
            <a:off x="3210041" y="869713"/>
            <a:ext cx="4287200"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22" name="Shape 22"/>
          <p:cNvSpPr/>
          <p:nvPr/>
        </p:nvSpPr>
        <p:spPr>
          <a:xfrm>
            <a:off x="1156445" y="872241"/>
            <a:ext cx="1980399"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23" name="Shape 23"/>
          <p:cNvSpPr/>
          <p:nvPr/>
        </p:nvSpPr>
        <p:spPr>
          <a:xfrm>
            <a:off x="3210041" y="1987312"/>
            <a:ext cx="4287200"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24" name="Shape 24"/>
          <p:cNvSpPr/>
          <p:nvPr/>
        </p:nvSpPr>
        <p:spPr>
          <a:xfrm>
            <a:off x="7578922" y="1987311"/>
            <a:ext cx="4269599"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25" name="Shape 25"/>
          <p:cNvSpPr/>
          <p:nvPr/>
        </p:nvSpPr>
        <p:spPr>
          <a:xfrm>
            <a:off x="293736" y="1987312"/>
            <a:ext cx="2843200" cy="38400"/>
          </a:xfrm>
          <a:prstGeom prst="rect">
            <a:avLst/>
          </a:prstGeom>
          <a:solidFill>
            <a:srgbClr val="73EDFF"/>
          </a:solidFill>
          <a:ln>
            <a:noFill/>
          </a:ln>
        </p:spPr>
        <p:txBody>
          <a:bodyPr lIns="121900" tIns="60933" rIns="121900" bIns="60933" anchor="ctr" anchorCtr="0">
            <a:noAutofit/>
          </a:bodyPr>
          <a:lstStyle/>
          <a:p>
            <a:pPr algn="ctr"/>
            <a:endParaRPr sz="2133" kern="0" dirty="0">
              <a:solidFill>
                <a:srgbClr val="FFFFFF"/>
              </a:solidFill>
              <a:latin typeface="Calibri"/>
              <a:ea typeface="Calibri"/>
              <a:cs typeface="Calibri"/>
              <a:sym typeface="Calibri"/>
            </a:endParaRPr>
          </a:p>
        </p:txBody>
      </p:sp>
      <p:sp>
        <p:nvSpPr>
          <p:cNvPr id="26" name="Shape 26"/>
          <p:cNvSpPr txBox="1">
            <a:spLocks noGrp="1"/>
          </p:cNvSpPr>
          <p:nvPr>
            <p:ph type="dt" idx="10"/>
          </p:nvPr>
        </p:nvSpPr>
        <p:spPr>
          <a:xfrm>
            <a:off x="7583674" y="362177"/>
            <a:ext cx="1308799" cy="257200"/>
          </a:xfrm>
          <a:prstGeom prst="rect">
            <a:avLst/>
          </a:prstGeom>
          <a:noFill/>
          <a:ln>
            <a:noFill/>
          </a:ln>
        </p:spPr>
        <p:txBody>
          <a:bodyPr lIns="91425" tIns="91425" rIns="91425" bIns="91425" anchor="t" anchorCtr="0"/>
          <a:lstStyle>
            <a:lvl1pPr marL="0" marR="0" lvl="0" indent="0" algn="l" rtl="0">
              <a:spcBef>
                <a:spcPts val="0"/>
              </a:spcBef>
              <a:buNone/>
              <a:defRPr sz="1067" b="0" i="0">
                <a:solidFill>
                  <a:srgbClr val="000078"/>
                </a:solidFill>
                <a:latin typeface="Arial"/>
                <a:ea typeface="Arial"/>
                <a:cs typeface="Arial"/>
                <a:sym typeface="Arial"/>
              </a:defRPr>
            </a:lvl1pPr>
            <a:lvl2pPr marL="544182" marR="0" lvl="1" indent="-2329" algn="l" rtl="0">
              <a:spcBef>
                <a:spcPts val="0"/>
              </a:spcBef>
              <a:buNone/>
              <a:defRPr sz="2133" b="0" i="0" u="none" strike="noStrike" cap="none">
                <a:solidFill>
                  <a:schemeClr val="dk1"/>
                </a:solidFill>
                <a:latin typeface="Calibri"/>
                <a:ea typeface="Calibri"/>
                <a:cs typeface="Calibri"/>
                <a:sym typeface="Calibri"/>
              </a:defRPr>
            </a:lvl2pPr>
            <a:lvl3pPr marL="1088367" marR="0" lvl="2" indent="-4661" algn="l" rtl="0">
              <a:spcBef>
                <a:spcPts val="0"/>
              </a:spcBef>
              <a:buNone/>
              <a:defRPr sz="2133" b="0" i="0" u="none" strike="noStrike" cap="none">
                <a:solidFill>
                  <a:schemeClr val="dk1"/>
                </a:solidFill>
                <a:latin typeface="Calibri"/>
                <a:ea typeface="Calibri"/>
                <a:cs typeface="Calibri"/>
                <a:sym typeface="Calibri"/>
              </a:defRPr>
            </a:lvl3pPr>
            <a:lvl4pPr marL="1632550" marR="0" lvl="3" indent="-6990" algn="l" rtl="0">
              <a:spcBef>
                <a:spcPts val="0"/>
              </a:spcBef>
              <a:buNone/>
              <a:defRPr sz="2133" b="0" i="0" u="none" strike="noStrike" cap="none">
                <a:solidFill>
                  <a:schemeClr val="dk1"/>
                </a:solidFill>
                <a:latin typeface="Calibri"/>
                <a:ea typeface="Calibri"/>
                <a:cs typeface="Calibri"/>
                <a:sym typeface="Calibri"/>
              </a:defRPr>
            </a:lvl4pPr>
            <a:lvl5pPr marL="2176734" marR="0" lvl="4" indent="-9321" algn="l" rtl="0">
              <a:spcBef>
                <a:spcPts val="0"/>
              </a:spcBef>
              <a:buNone/>
              <a:defRPr sz="2133" b="0" i="0" u="none" strike="noStrike" cap="none">
                <a:solidFill>
                  <a:schemeClr val="dk1"/>
                </a:solidFill>
                <a:latin typeface="Calibri"/>
                <a:ea typeface="Calibri"/>
                <a:cs typeface="Calibri"/>
                <a:sym typeface="Calibri"/>
              </a:defRPr>
            </a:lvl5pPr>
            <a:lvl6pPr marL="2720916" marR="0" lvl="5" indent="-11650" algn="l" rtl="0">
              <a:spcBef>
                <a:spcPts val="0"/>
              </a:spcBef>
              <a:buNone/>
              <a:defRPr sz="2133" b="0" i="0" u="none" strike="noStrike" cap="none">
                <a:solidFill>
                  <a:schemeClr val="dk1"/>
                </a:solidFill>
                <a:latin typeface="Calibri"/>
                <a:ea typeface="Calibri"/>
                <a:cs typeface="Calibri"/>
                <a:sym typeface="Calibri"/>
              </a:defRPr>
            </a:lvl6pPr>
            <a:lvl7pPr marL="3265100" marR="0" lvl="6" indent="-13981" algn="l" rtl="0">
              <a:spcBef>
                <a:spcPts val="0"/>
              </a:spcBef>
              <a:buNone/>
              <a:defRPr sz="2133" b="0" i="0" u="none" strike="noStrike" cap="none">
                <a:solidFill>
                  <a:schemeClr val="dk1"/>
                </a:solidFill>
                <a:latin typeface="Calibri"/>
                <a:ea typeface="Calibri"/>
                <a:cs typeface="Calibri"/>
                <a:sym typeface="Calibri"/>
              </a:defRPr>
            </a:lvl7pPr>
            <a:lvl8pPr marL="3809286" marR="0" lvl="7" indent="-16314" algn="l" rtl="0">
              <a:spcBef>
                <a:spcPts val="0"/>
              </a:spcBef>
              <a:buNone/>
              <a:defRPr sz="2133" b="0" i="0" u="none" strike="noStrike" cap="none">
                <a:solidFill>
                  <a:schemeClr val="dk1"/>
                </a:solidFill>
                <a:latin typeface="Calibri"/>
                <a:ea typeface="Calibri"/>
                <a:cs typeface="Calibri"/>
                <a:sym typeface="Calibri"/>
              </a:defRPr>
            </a:lvl8pPr>
            <a:lvl9pPr marL="4353467" marR="0" lvl="8" indent="-1709" algn="l" rtl="0">
              <a:spcBef>
                <a:spcPts val="0"/>
              </a:spcBef>
              <a:buNone/>
              <a:defRPr sz="2133" b="0" i="0" u="none" strike="noStrike" cap="none">
                <a:solidFill>
                  <a:schemeClr val="dk1"/>
                </a:solidFill>
                <a:latin typeface="Calibri"/>
                <a:ea typeface="Calibri"/>
                <a:cs typeface="Calibri"/>
                <a:sym typeface="Calibri"/>
              </a:defRPr>
            </a:lvl9pPr>
          </a:lstStyle>
          <a:p>
            <a:r>
              <a:rPr lang="ca-ES" kern="0" dirty="0" smtClean="0"/>
              <a:t>22/04/2020</a:t>
            </a:r>
            <a:endParaRPr kern="0" dirty="0"/>
          </a:p>
        </p:txBody>
      </p:sp>
      <p:sp>
        <p:nvSpPr>
          <p:cNvPr id="27" name="Shape 27"/>
          <p:cNvSpPr txBox="1">
            <a:spLocks noGrp="1"/>
          </p:cNvSpPr>
          <p:nvPr>
            <p:ph type="sldNum" idx="12"/>
          </p:nvPr>
        </p:nvSpPr>
        <p:spPr>
          <a:xfrm>
            <a:off x="10491675" y="358425"/>
            <a:ext cx="1317600" cy="265600"/>
          </a:xfrm>
          <a:prstGeom prst="rect">
            <a:avLst/>
          </a:prstGeom>
          <a:noFill/>
          <a:ln>
            <a:noFill/>
          </a:ln>
        </p:spPr>
        <p:txBody>
          <a:bodyPr lIns="0" tIns="0" rIns="0" bIns="0" anchor="t" anchorCtr="0">
            <a:noAutofit/>
          </a:bodyPr>
          <a:lstStyle/>
          <a:p>
            <a:pPr>
              <a:buSzPct val="25000"/>
            </a:pPr>
            <a:fld id="{00000000-1234-1234-1234-123412341234}" type="slidenum">
              <a:rPr lang="es-ES" sz="1067" kern="0">
                <a:solidFill>
                  <a:srgbClr val="000078"/>
                </a:solidFill>
                <a:ea typeface="Arial"/>
                <a:cs typeface="Arial"/>
                <a:sym typeface="Arial"/>
              </a:rPr>
              <a:pPr>
                <a:buSzPct val="25000"/>
              </a:pPr>
              <a:t>‹Nº›</a:t>
            </a:fld>
            <a:endParaRPr lang="es-ES" sz="1067" kern="0" dirty="0">
              <a:solidFill>
                <a:srgbClr val="000078"/>
              </a:solidFill>
              <a:ea typeface="Arial"/>
              <a:cs typeface="Arial"/>
              <a:sym typeface="Arial"/>
            </a:endParaRPr>
          </a:p>
        </p:txBody>
      </p:sp>
      <p:pic>
        <p:nvPicPr>
          <p:cNvPr id="28" name="Shape 28"/>
          <p:cNvPicPr preferRelativeResize="0"/>
          <p:nvPr/>
        </p:nvPicPr>
        <p:blipFill rotWithShape="1">
          <a:blip r:embed="rId7" cstate="print">
            <a:alphaModFix/>
          </a:blip>
          <a:srcRect r="-11731" b="-11731"/>
          <a:stretch/>
        </p:blipFill>
        <p:spPr>
          <a:xfrm>
            <a:off x="1156800" y="383533"/>
            <a:ext cx="1452000" cy="363200"/>
          </a:xfrm>
          <a:prstGeom prst="rect">
            <a:avLst/>
          </a:prstGeom>
          <a:noFill/>
          <a:ln>
            <a:noFill/>
          </a:ln>
        </p:spPr>
      </p:pic>
    </p:spTree>
    <p:extLst>
      <p:ext uri="{BB962C8B-B14F-4D97-AF65-F5344CB8AC3E}">
        <p14:creationId xmlns:p14="http://schemas.microsoft.com/office/powerpoint/2010/main" val="1094917825"/>
      </p:ext>
    </p:extLst>
  </p:cSld>
  <p:clrMap bg1="lt1" tx1="dk1" bg2="dk2" tx2="lt2" accent1="accent1" accent2="accent2" accent3="accent3" accent4="accent4" accent5="accent5" accent6="accent6" hlink="hlink" folHlink="folHlink"/>
  <p:sldLayoutIdLst>
    <p:sldLayoutId id="2147483663" r:id="rId1"/>
    <p:sldLayoutId id="2147483664" r:id="rId2"/>
    <p:sldLayoutId id="2147483667" r:id="rId3"/>
  </p:sldLayoutIdLst>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 name="Contenidor de número de diapositiva 1"/>
          <p:cNvSpPr>
            <a:spLocks noGrp="1"/>
          </p:cNvSpPr>
          <p:nvPr>
            <p:ph type="sldNum" idx="12"/>
          </p:nvPr>
        </p:nvSpPr>
        <p:spPr/>
        <p:txBody>
          <a:bodyPr/>
          <a:lstStyle/>
          <a:p>
            <a:pPr algn="r"/>
            <a:fld id="{00000000-1234-1234-1234-123412341234}" type="slidenum">
              <a:rPr lang="es-ES" sz="1733" smtClean="0">
                <a:solidFill>
                  <a:srgbClr val="FFFFFF"/>
                </a:solidFill>
                <a:latin typeface="Georgia"/>
                <a:ea typeface="Georgia"/>
                <a:cs typeface="Georgia"/>
                <a:sym typeface="Georgia"/>
              </a:rPr>
              <a:pPr algn="r"/>
              <a:t>1</a:t>
            </a:fld>
            <a:endParaRPr lang="es-ES" sz="1733" dirty="0">
              <a:solidFill>
                <a:srgbClr val="FFFFFF"/>
              </a:solidFill>
              <a:latin typeface="Georgia"/>
              <a:ea typeface="Georgia"/>
              <a:cs typeface="Georgia"/>
              <a:sym typeface="Georgia"/>
            </a:endParaRPr>
          </a:p>
        </p:txBody>
      </p:sp>
      <p:sp>
        <p:nvSpPr>
          <p:cNvPr id="5" name="Shape 203"/>
          <p:cNvSpPr txBox="1">
            <a:spLocks/>
          </p:cNvSpPr>
          <p:nvPr/>
        </p:nvSpPr>
        <p:spPr>
          <a:xfrm>
            <a:off x="1461172" y="1674601"/>
            <a:ext cx="10412627" cy="1734159"/>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lt1"/>
              </a:buClr>
              <a:buSzPct val="100000"/>
              <a:buFont typeface="Arial"/>
              <a:buNone/>
              <a:defRPr sz="6400" b="1" i="0" u="none" strike="noStrike" cap="none">
                <a:solidFill>
                  <a:schemeClr val="lt1"/>
                </a:solidFill>
                <a:latin typeface="Arial"/>
                <a:ea typeface="Arial"/>
                <a:cs typeface="Arial"/>
                <a:sym typeface="Arial"/>
              </a:defRPr>
            </a:lvl1pPr>
            <a:lvl2pPr lvl="1" indent="0" rtl="0">
              <a:spcBef>
                <a:spcPts val="0"/>
              </a:spcBef>
              <a:buNone/>
              <a:defRPr sz="2400"/>
            </a:lvl2pPr>
            <a:lvl3pPr lvl="2" indent="0" rtl="0">
              <a:spcBef>
                <a:spcPts val="0"/>
              </a:spcBef>
              <a:buNone/>
              <a:defRPr sz="2400"/>
            </a:lvl3pPr>
            <a:lvl4pPr lvl="3" indent="0" rtl="0">
              <a:spcBef>
                <a:spcPts val="0"/>
              </a:spcBef>
              <a:buNone/>
              <a:defRPr sz="2400"/>
            </a:lvl4pPr>
            <a:lvl5pPr lvl="4" indent="0" rtl="0">
              <a:spcBef>
                <a:spcPts val="0"/>
              </a:spcBef>
              <a:buNone/>
              <a:defRPr sz="2400"/>
            </a:lvl5pPr>
            <a:lvl6pPr lvl="5" indent="0" rtl="0">
              <a:spcBef>
                <a:spcPts val="0"/>
              </a:spcBef>
              <a:buNone/>
              <a:defRPr sz="2400"/>
            </a:lvl6pPr>
            <a:lvl7pPr lvl="6" indent="0" rtl="0">
              <a:spcBef>
                <a:spcPts val="0"/>
              </a:spcBef>
              <a:buNone/>
              <a:defRPr sz="2400"/>
            </a:lvl7pPr>
            <a:lvl8pPr lvl="7" indent="0" rtl="0">
              <a:spcBef>
                <a:spcPts val="0"/>
              </a:spcBef>
              <a:buNone/>
              <a:defRPr sz="2400"/>
            </a:lvl8pPr>
            <a:lvl9pPr lvl="8" indent="0" rtl="0">
              <a:spcBef>
                <a:spcPts val="0"/>
              </a:spcBef>
              <a:buNone/>
              <a:defRPr sz="2400"/>
            </a:lvl9pPr>
          </a:lstStyle>
          <a:p>
            <a:r>
              <a:rPr lang="ca-ES" sz="5400" kern="0" dirty="0" smtClean="0"/>
              <a:t>Presentació </a:t>
            </a:r>
          </a:p>
          <a:p>
            <a:r>
              <a:rPr lang="ca-ES" sz="5400" kern="0" dirty="0" smtClean="0"/>
              <a:t>Liquidació 2019</a:t>
            </a:r>
          </a:p>
        </p:txBody>
      </p:sp>
      <p:sp>
        <p:nvSpPr>
          <p:cNvPr id="8" name="Shape 202"/>
          <p:cNvSpPr txBox="1">
            <a:spLocks noGrp="1"/>
          </p:cNvSpPr>
          <p:nvPr>
            <p:ph type="subTitle" idx="1"/>
          </p:nvPr>
        </p:nvSpPr>
        <p:spPr>
          <a:xfrm>
            <a:off x="1631558" y="4688286"/>
            <a:ext cx="7247450" cy="1268400"/>
          </a:xfrm>
          <a:prstGeom prst="rect">
            <a:avLst/>
          </a:prstGeom>
        </p:spPr>
        <p:txBody>
          <a:bodyPr lIns="91425" tIns="91425" rIns="91425" bIns="91425" anchor="t" anchorCtr="0">
            <a:noAutofit/>
          </a:bodyPr>
          <a:lstStyle/>
          <a:p>
            <a:pPr lvl="0"/>
            <a:r>
              <a:rPr lang="ca-ES" sz="3200" dirty="0" smtClean="0"/>
              <a:t>Plenària del Patronat</a:t>
            </a:r>
            <a:endParaRPr lang="ca-ES" sz="3200" dirty="0">
              <a:solidFill>
                <a:schemeClr val="bg1"/>
              </a:solidFill>
            </a:endParaRPr>
          </a:p>
          <a:p>
            <a:pPr lvl="0"/>
            <a:r>
              <a:rPr lang="ca-ES" sz="2800" dirty="0" smtClean="0"/>
              <a:t>22 d’abril de 2020</a:t>
            </a:r>
            <a:endParaRPr lang="ca-E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a:buSzPct val="25000"/>
            </a:pPr>
            <a:fld id="{00000000-1234-1234-1234-123412341234}" type="slidenum">
              <a:rPr lang="es-ES" b="0" i="0" smtClean="0">
                <a:solidFill>
                  <a:srgbClr val="000078"/>
                </a:solidFill>
                <a:latin typeface="Arial"/>
                <a:ea typeface="Arial"/>
                <a:cs typeface="Arial"/>
                <a:sym typeface="Arial"/>
              </a:rPr>
              <a:pPr>
                <a:buSzPct val="25000"/>
              </a:pPr>
              <a:t>10</a:t>
            </a:fld>
            <a:endParaRPr lang="es-ES" b="0" i="0" dirty="0">
              <a:solidFill>
                <a:srgbClr val="000078"/>
              </a:solidFill>
              <a:latin typeface="Arial"/>
              <a:ea typeface="Arial"/>
              <a:cs typeface="Arial"/>
              <a:sym typeface="Arial"/>
            </a:endParaRPr>
          </a:p>
        </p:txBody>
      </p:sp>
      <p:sp>
        <p:nvSpPr>
          <p:cNvPr id="6" name="Rectángulo 5"/>
          <p:cNvSpPr/>
          <p:nvPr/>
        </p:nvSpPr>
        <p:spPr>
          <a:xfrm>
            <a:off x="642551" y="1251177"/>
            <a:ext cx="793807" cy="748988"/>
          </a:xfrm>
          <a:prstGeom prst="rect">
            <a:avLst/>
          </a:prstGeom>
        </p:spPr>
        <p:txBody>
          <a:bodyPr wrap="none">
            <a:spAutoFit/>
          </a:bodyPr>
          <a:lstStyle/>
          <a:p>
            <a:pPr>
              <a:spcBef>
                <a:spcPct val="0"/>
              </a:spcBef>
              <a:buClr>
                <a:srgbClr val="FFFFFF"/>
              </a:buClr>
            </a:pPr>
            <a:r>
              <a:rPr lang="es-ES" altLang="ca-ES" sz="4267" b="1" dirty="0" smtClean="0">
                <a:solidFill>
                  <a:srgbClr val="FFFFFF"/>
                </a:solidFill>
                <a:latin typeface="Arial" pitchFamily="34" charset="0"/>
                <a:cs typeface="Arial" pitchFamily="34" charset="0"/>
                <a:sym typeface="Arial" pitchFamily="34" charset="0"/>
              </a:rPr>
              <a:t>03</a:t>
            </a:r>
            <a:endParaRPr lang="es-ES" altLang="ca-ES" sz="4267" b="1" dirty="0">
              <a:solidFill>
                <a:srgbClr val="FFFFFF"/>
              </a:solidFill>
              <a:latin typeface="Arial" pitchFamily="34" charset="0"/>
              <a:cs typeface="Arial" pitchFamily="34" charset="0"/>
              <a:sym typeface="Arial" pitchFamily="34" charset="0"/>
            </a:endParaRPr>
          </a:p>
        </p:txBody>
      </p:sp>
      <p:sp>
        <p:nvSpPr>
          <p:cNvPr id="7" name="Shape 329"/>
          <p:cNvSpPr txBox="1">
            <a:spLocks noGrp="1"/>
          </p:cNvSpPr>
          <p:nvPr>
            <p:ph type="title"/>
          </p:nvPr>
        </p:nvSpPr>
        <p:spPr bwMode="auto">
          <a:xfrm>
            <a:off x="642551" y="2154054"/>
            <a:ext cx="11714424" cy="33062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r>
              <a:rPr lang="ca-ES" altLang="ca-ES" dirty="0" smtClean="0">
                <a:latin typeface="Arial" pitchFamily="34" charset="0"/>
                <a:cs typeface="Arial" pitchFamily="34" charset="0"/>
              </a:rPr>
              <a:t>Despeses</a:t>
            </a:r>
            <a:br>
              <a:rPr lang="ca-ES" altLang="ca-ES" dirty="0" smtClean="0">
                <a:latin typeface="Arial" pitchFamily="34" charset="0"/>
                <a:cs typeface="Arial" pitchFamily="34" charset="0"/>
              </a:rPr>
            </a:br>
            <a:endParaRPr lang="ca-ES" altLang="ca-ES" dirty="0" smtClean="0">
              <a:latin typeface="Arial" pitchFamily="34" charset="0"/>
              <a:cs typeface="Arial" pitchFamily="34" charset="0"/>
            </a:endParaRPr>
          </a:p>
        </p:txBody>
      </p:sp>
    </p:spTree>
    <p:extLst>
      <p:ext uri="{BB962C8B-B14F-4D97-AF65-F5344CB8AC3E}">
        <p14:creationId xmlns:p14="http://schemas.microsoft.com/office/powerpoint/2010/main" val="1791727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dt" idx="10"/>
          </p:nvPr>
        </p:nvSpPr>
        <p:spPr>
          <a:xfrm>
            <a:off x="9059547" y="564021"/>
            <a:ext cx="1308761" cy="257360"/>
          </a:xfrm>
          <a:prstGeom prst="rect">
            <a:avLst/>
          </a:prstGeom>
          <a:noFill/>
          <a:ln>
            <a:noFill/>
          </a:ln>
        </p:spPr>
        <p:txBody>
          <a:bodyPr lIns="0" tIns="0" rIns="0" bIns="0" anchor="t" anchorCtr="0">
            <a:noAutofit/>
          </a:bodyPr>
          <a:lstStyle/>
          <a:p>
            <a:pPr>
              <a:buSzPct val="25000"/>
            </a:pPr>
            <a:r>
              <a:rPr lang="ca-ES" b="1" dirty="0" smtClean="0">
                <a:solidFill>
                  <a:schemeClr val="bg2"/>
                </a:solidFill>
              </a:rPr>
              <a:t>22/04/2020</a:t>
            </a:r>
            <a:endParaRPr lang="es-ES" b="1" dirty="0">
              <a:solidFill>
                <a:schemeClr val="bg2"/>
              </a:solidFill>
            </a:endParaRPr>
          </a:p>
        </p:txBody>
      </p:sp>
      <p:sp>
        <p:nvSpPr>
          <p:cNvPr id="13" name="Shape 235"/>
          <p:cNvSpPr txBox="1">
            <a:spLocks/>
          </p:cNvSpPr>
          <p:nvPr/>
        </p:nvSpPr>
        <p:spPr>
          <a:xfrm>
            <a:off x="3236324" y="422795"/>
            <a:ext cx="5475413" cy="331620"/>
          </a:xfrm>
          <a:prstGeom prst="rect">
            <a:avLst/>
          </a:prstGeom>
          <a:noFill/>
          <a:ln>
            <a:noFill/>
          </a:ln>
        </p:spPr>
        <p:txBody>
          <a:bodyPr lIns="0" tIns="0" rIns="0" bIns="0" anchor="t"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2"/>
              </a:buClr>
              <a:buFont typeface="Arial"/>
              <a:buNone/>
              <a:defRPr sz="2533" b="1" i="0" u="none" strike="noStrike" cap="none">
                <a:solidFill>
                  <a:schemeClr val="dk2"/>
                </a:solidFill>
                <a:latin typeface="Arial"/>
                <a:ea typeface="Arial"/>
                <a:cs typeface="Arial"/>
                <a:sym typeface="Arial"/>
              </a:defRPr>
            </a:lvl1pPr>
            <a:lvl2pPr marL="544182" marR="0" lvl="1" indent="-2329" algn="l" rtl="0">
              <a:lnSpc>
                <a:spcPct val="100000"/>
              </a:lnSpc>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2pPr>
            <a:lvl3pPr marL="1088367" marR="0" lvl="2" indent="-4661" algn="l" rtl="0">
              <a:lnSpc>
                <a:spcPct val="100000"/>
              </a:lnSpc>
              <a:spcBef>
                <a:spcPts val="427"/>
              </a:spcBef>
              <a:spcAft>
                <a:spcPts val="0"/>
              </a:spcAft>
              <a:buClr>
                <a:schemeClr val="dk1"/>
              </a:buClr>
              <a:buFont typeface="Arial"/>
              <a:buNone/>
              <a:defRPr sz="2133" b="1" i="0" u="none" strike="noStrike" cap="none">
                <a:solidFill>
                  <a:schemeClr val="dk1"/>
                </a:solidFill>
                <a:latin typeface="Calibri"/>
                <a:ea typeface="Calibri"/>
                <a:cs typeface="Calibri"/>
                <a:sym typeface="Calibri"/>
              </a:defRPr>
            </a:lvl3pPr>
            <a:lvl4pPr marL="1632550" marR="0" lvl="3" indent="-6990"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4pPr>
            <a:lvl5pPr marL="2176734" marR="0" lvl="4" indent="-9321"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5pPr>
            <a:lvl6pPr marL="2720916" marR="0" lvl="5" indent="-11650"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6pPr>
            <a:lvl7pPr marL="3265100" marR="0" lvl="6" indent="-13981"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7pPr>
            <a:lvl8pPr marL="3809286" marR="0" lvl="7" indent="-16314"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8pPr>
            <a:lvl9pPr marL="4353467" marR="0" lvl="8" indent="-1709"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9pPr>
          </a:lstStyle>
          <a:p>
            <a:pPr>
              <a:buSzPct val="25000"/>
            </a:pPr>
            <a:r>
              <a:rPr lang="ca-ES" sz="2400" kern="0" dirty="0" smtClean="0"/>
              <a:t>Evolució despeses</a:t>
            </a:r>
            <a:endParaRPr lang="ca-ES" sz="2400" kern="0" dirty="0"/>
          </a:p>
        </p:txBody>
      </p:sp>
      <p:sp>
        <p:nvSpPr>
          <p:cNvPr id="2" name="Contenidor de número de diapositiva 1"/>
          <p:cNvSpPr>
            <a:spLocks noGrp="1"/>
          </p:cNvSpPr>
          <p:nvPr>
            <p:ph type="sldNum" idx="12"/>
          </p:nvPr>
        </p:nvSpPr>
        <p:spPr/>
        <p:txBody>
          <a:bodyPr/>
          <a:lstStyle/>
          <a:p>
            <a:pPr>
              <a:buSzPct val="25000"/>
            </a:pPr>
            <a:fld id="{00000000-1234-1234-1234-123412341234}" type="slidenum">
              <a:rPr lang="es-ES" smtClean="0">
                <a:solidFill>
                  <a:srgbClr val="000078"/>
                </a:solidFill>
              </a:rPr>
              <a:pPr>
                <a:buSzPct val="25000"/>
              </a:pPr>
              <a:t>11</a:t>
            </a:fld>
            <a:endParaRPr lang="es-ES" dirty="0">
              <a:solidFill>
                <a:srgbClr val="000078"/>
              </a:solidFill>
            </a:endParaRPr>
          </a:p>
        </p:txBody>
      </p:sp>
      <p:sp>
        <p:nvSpPr>
          <p:cNvPr id="7" name="CuadroTexto 11"/>
          <p:cNvSpPr txBox="1"/>
          <p:nvPr/>
        </p:nvSpPr>
        <p:spPr>
          <a:xfrm>
            <a:off x="10539490" y="6549307"/>
            <a:ext cx="1221970" cy="276999"/>
          </a:xfrm>
          <a:prstGeom prst="rect">
            <a:avLst/>
          </a:prstGeom>
          <a:noFill/>
        </p:spPr>
        <p:txBody>
          <a:bodyPr wrap="square" rtlCol="0">
            <a:spAutoFit/>
          </a:bodyPr>
          <a:lstStyle/>
          <a:p>
            <a:pPr algn="r"/>
            <a:r>
              <a:rPr lang="ca-ES" sz="1200" dirty="0" smtClean="0"/>
              <a:t>En milions d’€</a:t>
            </a:r>
            <a:endParaRPr lang="ca-ES" sz="1200" dirty="0"/>
          </a:p>
        </p:txBody>
      </p:sp>
      <p:pic>
        <p:nvPicPr>
          <p:cNvPr id="5" name="Imagen 4"/>
          <p:cNvPicPr>
            <a:picLocks noChangeAspect="1"/>
          </p:cNvPicPr>
          <p:nvPr/>
        </p:nvPicPr>
        <p:blipFill>
          <a:blip r:embed="rId3"/>
          <a:stretch>
            <a:fillRect/>
          </a:stretch>
        </p:blipFill>
        <p:spPr>
          <a:xfrm>
            <a:off x="269948" y="1127122"/>
            <a:ext cx="11784677" cy="5325194"/>
          </a:xfrm>
          <a:prstGeom prst="rect">
            <a:avLst/>
          </a:prstGeom>
        </p:spPr>
      </p:pic>
    </p:spTree>
    <p:extLst>
      <p:ext uri="{BB962C8B-B14F-4D97-AF65-F5344CB8AC3E}">
        <p14:creationId xmlns:p14="http://schemas.microsoft.com/office/powerpoint/2010/main" val="24824370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a:buSzPct val="25000"/>
            </a:pPr>
            <a:fld id="{00000000-1234-1234-1234-123412341234}" type="slidenum">
              <a:rPr lang="es-ES" b="0" i="0" smtClean="0">
                <a:solidFill>
                  <a:srgbClr val="000078"/>
                </a:solidFill>
                <a:latin typeface="Arial"/>
                <a:ea typeface="Arial"/>
                <a:cs typeface="Arial"/>
                <a:sym typeface="Arial"/>
              </a:rPr>
              <a:pPr>
                <a:buSzPct val="25000"/>
              </a:pPr>
              <a:t>12</a:t>
            </a:fld>
            <a:endParaRPr lang="es-ES" b="0" i="0" dirty="0">
              <a:solidFill>
                <a:srgbClr val="000078"/>
              </a:solidFill>
              <a:latin typeface="Arial"/>
              <a:ea typeface="Arial"/>
              <a:cs typeface="Arial"/>
              <a:sym typeface="Arial"/>
            </a:endParaRPr>
          </a:p>
        </p:txBody>
      </p:sp>
      <p:sp>
        <p:nvSpPr>
          <p:cNvPr id="6" name="Rectángulo 5"/>
          <p:cNvSpPr/>
          <p:nvPr/>
        </p:nvSpPr>
        <p:spPr>
          <a:xfrm>
            <a:off x="642551" y="1251177"/>
            <a:ext cx="793807" cy="748988"/>
          </a:xfrm>
          <a:prstGeom prst="rect">
            <a:avLst/>
          </a:prstGeom>
        </p:spPr>
        <p:txBody>
          <a:bodyPr wrap="none">
            <a:spAutoFit/>
          </a:bodyPr>
          <a:lstStyle/>
          <a:p>
            <a:pPr>
              <a:spcBef>
                <a:spcPct val="0"/>
              </a:spcBef>
              <a:buClr>
                <a:srgbClr val="FFFFFF"/>
              </a:buClr>
            </a:pPr>
            <a:r>
              <a:rPr lang="es-ES" altLang="ca-ES" sz="4267" b="1" dirty="0" smtClean="0">
                <a:solidFill>
                  <a:srgbClr val="FFFFFF"/>
                </a:solidFill>
                <a:latin typeface="Arial" pitchFamily="34" charset="0"/>
                <a:cs typeface="Arial" pitchFamily="34" charset="0"/>
                <a:sym typeface="Arial" pitchFamily="34" charset="0"/>
              </a:rPr>
              <a:t>04</a:t>
            </a:r>
            <a:endParaRPr lang="es-ES" altLang="ca-ES" sz="4267" b="1" dirty="0">
              <a:solidFill>
                <a:srgbClr val="FFFFFF"/>
              </a:solidFill>
              <a:latin typeface="Arial" pitchFamily="34" charset="0"/>
              <a:cs typeface="Arial" pitchFamily="34" charset="0"/>
              <a:sym typeface="Arial" pitchFamily="34" charset="0"/>
            </a:endParaRPr>
          </a:p>
        </p:txBody>
      </p:sp>
      <p:sp>
        <p:nvSpPr>
          <p:cNvPr id="7" name="Shape 329"/>
          <p:cNvSpPr txBox="1">
            <a:spLocks noGrp="1"/>
          </p:cNvSpPr>
          <p:nvPr>
            <p:ph type="title"/>
          </p:nvPr>
        </p:nvSpPr>
        <p:spPr bwMode="auto">
          <a:xfrm>
            <a:off x="642551" y="2154054"/>
            <a:ext cx="11714424" cy="33062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r>
              <a:rPr lang="ca-ES" altLang="ca-ES" dirty="0" smtClean="0">
                <a:latin typeface="Arial" pitchFamily="34" charset="0"/>
                <a:cs typeface="Arial" pitchFamily="34" charset="0"/>
              </a:rPr>
              <a:t>Inversions</a:t>
            </a:r>
            <a:br>
              <a:rPr lang="ca-ES" altLang="ca-ES" dirty="0" smtClean="0">
                <a:latin typeface="Arial" pitchFamily="34" charset="0"/>
                <a:cs typeface="Arial" pitchFamily="34" charset="0"/>
              </a:rPr>
            </a:br>
            <a:endParaRPr lang="ca-ES" altLang="ca-ES" dirty="0" smtClean="0">
              <a:latin typeface="Arial" pitchFamily="34" charset="0"/>
              <a:cs typeface="Arial" pitchFamily="34" charset="0"/>
            </a:endParaRPr>
          </a:p>
        </p:txBody>
      </p:sp>
    </p:spTree>
    <p:extLst>
      <p:ext uri="{BB962C8B-B14F-4D97-AF65-F5344CB8AC3E}">
        <p14:creationId xmlns:p14="http://schemas.microsoft.com/office/powerpoint/2010/main" val="4267236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dt" idx="10"/>
          </p:nvPr>
        </p:nvSpPr>
        <p:spPr>
          <a:xfrm>
            <a:off x="9059547" y="564021"/>
            <a:ext cx="1308761" cy="257360"/>
          </a:xfrm>
          <a:prstGeom prst="rect">
            <a:avLst/>
          </a:prstGeom>
          <a:noFill/>
          <a:ln>
            <a:noFill/>
          </a:ln>
        </p:spPr>
        <p:txBody>
          <a:bodyPr lIns="0" tIns="0" rIns="0" bIns="0" anchor="t" anchorCtr="0">
            <a:noAutofit/>
          </a:bodyPr>
          <a:lstStyle/>
          <a:p>
            <a:pPr>
              <a:buSzPct val="25000"/>
            </a:pPr>
            <a:r>
              <a:rPr lang="ca-ES" b="1" dirty="0" smtClean="0">
                <a:solidFill>
                  <a:schemeClr val="bg2"/>
                </a:solidFill>
              </a:rPr>
              <a:t>22/04/2020</a:t>
            </a:r>
            <a:endParaRPr lang="es-ES" b="1" dirty="0">
              <a:solidFill>
                <a:schemeClr val="bg2"/>
              </a:solidFill>
            </a:endParaRPr>
          </a:p>
        </p:txBody>
      </p:sp>
      <p:sp>
        <p:nvSpPr>
          <p:cNvPr id="13" name="Shape 235"/>
          <p:cNvSpPr txBox="1">
            <a:spLocks/>
          </p:cNvSpPr>
          <p:nvPr/>
        </p:nvSpPr>
        <p:spPr>
          <a:xfrm>
            <a:off x="3324549" y="421405"/>
            <a:ext cx="5168098" cy="331620"/>
          </a:xfrm>
          <a:prstGeom prst="rect">
            <a:avLst/>
          </a:prstGeom>
          <a:noFill/>
          <a:ln>
            <a:noFill/>
          </a:ln>
        </p:spPr>
        <p:txBody>
          <a:bodyPr lIns="0" tIns="0" rIns="0" bIns="0" anchor="t"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2"/>
              </a:buClr>
              <a:buFont typeface="Arial"/>
              <a:buNone/>
              <a:defRPr sz="2533" b="1" i="0" u="none" strike="noStrike" cap="none">
                <a:solidFill>
                  <a:schemeClr val="dk2"/>
                </a:solidFill>
                <a:latin typeface="Arial"/>
                <a:ea typeface="Arial"/>
                <a:cs typeface="Arial"/>
                <a:sym typeface="Arial"/>
              </a:defRPr>
            </a:lvl1pPr>
            <a:lvl2pPr marL="544182" marR="0" lvl="1" indent="-2329" algn="l" rtl="0">
              <a:lnSpc>
                <a:spcPct val="100000"/>
              </a:lnSpc>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2pPr>
            <a:lvl3pPr marL="1088367" marR="0" lvl="2" indent="-4661" algn="l" rtl="0">
              <a:lnSpc>
                <a:spcPct val="100000"/>
              </a:lnSpc>
              <a:spcBef>
                <a:spcPts val="427"/>
              </a:spcBef>
              <a:spcAft>
                <a:spcPts val="0"/>
              </a:spcAft>
              <a:buClr>
                <a:schemeClr val="dk1"/>
              </a:buClr>
              <a:buFont typeface="Arial"/>
              <a:buNone/>
              <a:defRPr sz="2133" b="1" i="0" u="none" strike="noStrike" cap="none">
                <a:solidFill>
                  <a:schemeClr val="dk1"/>
                </a:solidFill>
                <a:latin typeface="Calibri"/>
                <a:ea typeface="Calibri"/>
                <a:cs typeface="Calibri"/>
                <a:sym typeface="Calibri"/>
              </a:defRPr>
            </a:lvl3pPr>
            <a:lvl4pPr marL="1632550" marR="0" lvl="3" indent="-6990"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4pPr>
            <a:lvl5pPr marL="2176734" marR="0" lvl="4" indent="-9321"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5pPr>
            <a:lvl6pPr marL="2720916" marR="0" lvl="5" indent="-11650"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6pPr>
            <a:lvl7pPr marL="3265100" marR="0" lvl="6" indent="-13981"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7pPr>
            <a:lvl8pPr marL="3809286" marR="0" lvl="7" indent="-16314"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8pPr>
            <a:lvl9pPr marL="4353467" marR="0" lvl="8" indent="-1709"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9pPr>
          </a:lstStyle>
          <a:p>
            <a:pPr>
              <a:buSzPct val="25000"/>
            </a:pPr>
            <a:r>
              <a:rPr lang="ca-ES" sz="2400" kern="0" dirty="0" smtClean="0"/>
              <a:t>Resultat d’inversions:</a:t>
            </a:r>
            <a:endParaRPr lang="ca-ES" sz="2400" kern="0" dirty="0"/>
          </a:p>
        </p:txBody>
      </p:sp>
      <p:sp>
        <p:nvSpPr>
          <p:cNvPr id="2" name="Contenidor de número de diapositiva 1"/>
          <p:cNvSpPr>
            <a:spLocks noGrp="1"/>
          </p:cNvSpPr>
          <p:nvPr>
            <p:ph type="sldNum" idx="12"/>
          </p:nvPr>
        </p:nvSpPr>
        <p:spPr/>
        <p:txBody>
          <a:bodyPr/>
          <a:lstStyle/>
          <a:p>
            <a:pPr>
              <a:buSzPct val="25000"/>
            </a:pPr>
            <a:fld id="{00000000-1234-1234-1234-123412341234}" type="slidenum">
              <a:rPr lang="es-ES" smtClean="0">
                <a:solidFill>
                  <a:srgbClr val="000078"/>
                </a:solidFill>
              </a:rPr>
              <a:pPr>
                <a:buSzPct val="25000"/>
              </a:pPr>
              <a:t>13</a:t>
            </a:fld>
            <a:endParaRPr lang="es-ES" dirty="0">
              <a:solidFill>
                <a:srgbClr val="000078"/>
              </a:solidFill>
            </a:endParaRPr>
          </a:p>
        </p:txBody>
      </p:sp>
      <p:sp>
        <p:nvSpPr>
          <p:cNvPr id="9" name="Rectángulo 8"/>
          <p:cNvSpPr/>
          <p:nvPr/>
        </p:nvSpPr>
        <p:spPr>
          <a:xfrm>
            <a:off x="706321" y="6048512"/>
            <a:ext cx="11267868" cy="492443"/>
          </a:xfrm>
          <a:prstGeom prst="rect">
            <a:avLst/>
          </a:prstGeom>
        </p:spPr>
        <p:txBody>
          <a:bodyPr wrap="square">
            <a:spAutoFit/>
          </a:bodyPr>
          <a:lstStyle/>
          <a:p>
            <a:r>
              <a:rPr lang="es-ES" sz="1400" dirty="0">
                <a:solidFill>
                  <a:srgbClr val="1515FF"/>
                </a:solidFill>
                <a:latin typeface="Arial" panose="020B0604020202020204" pitchFamily="34" charset="0"/>
              </a:rPr>
              <a:t>* </a:t>
            </a:r>
            <a:r>
              <a:rPr lang="ca-ES" sz="1200" dirty="0">
                <a:solidFill>
                  <a:srgbClr val="000000"/>
                </a:solidFill>
                <a:latin typeface="Arial" panose="020B0604020202020204" pitchFamily="34" charset="0"/>
              </a:rPr>
              <a:t>L’agrupació de conceptes d’inversió del pressupost no coincideix amb els de justificació de Conveni Programa, ja que es justifiquen inversions per la realització de materials docents, que inclouen materials didàctics propis, però també inversions de les altres agrupacions.</a:t>
            </a:r>
          </a:p>
        </p:txBody>
      </p:sp>
      <p:sp>
        <p:nvSpPr>
          <p:cNvPr id="11" name="CuadroTexto 11"/>
          <p:cNvSpPr txBox="1"/>
          <p:nvPr/>
        </p:nvSpPr>
        <p:spPr>
          <a:xfrm>
            <a:off x="10664128" y="6547822"/>
            <a:ext cx="1221970" cy="276999"/>
          </a:xfrm>
          <a:prstGeom prst="rect">
            <a:avLst/>
          </a:prstGeom>
          <a:noFill/>
        </p:spPr>
        <p:txBody>
          <a:bodyPr wrap="square" rtlCol="0">
            <a:spAutoFit/>
          </a:bodyPr>
          <a:lstStyle/>
          <a:p>
            <a:pPr algn="r"/>
            <a:r>
              <a:rPr lang="ca-ES" sz="1200" dirty="0" smtClean="0"/>
              <a:t>En milers d’€</a:t>
            </a:r>
            <a:endParaRPr lang="ca-ES" sz="1200" dirty="0"/>
          </a:p>
        </p:txBody>
      </p:sp>
      <p:pic>
        <p:nvPicPr>
          <p:cNvPr id="5" name="Imagen 4"/>
          <p:cNvPicPr>
            <a:picLocks noChangeAspect="1"/>
          </p:cNvPicPr>
          <p:nvPr/>
        </p:nvPicPr>
        <p:blipFill>
          <a:blip r:embed="rId3"/>
          <a:stretch>
            <a:fillRect/>
          </a:stretch>
        </p:blipFill>
        <p:spPr>
          <a:xfrm>
            <a:off x="334180" y="1143174"/>
            <a:ext cx="11475252" cy="3943981"/>
          </a:xfrm>
          <a:prstGeom prst="rect">
            <a:avLst/>
          </a:prstGeom>
        </p:spPr>
      </p:pic>
      <p:sp>
        <p:nvSpPr>
          <p:cNvPr id="10" name="9 Llamada rectangular redondeada"/>
          <p:cNvSpPr/>
          <p:nvPr/>
        </p:nvSpPr>
        <p:spPr>
          <a:xfrm>
            <a:off x="2216557" y="5493966"/>
            <a:ext cx="2215983" cy="427151"/>
          </a:xfrm>
          <a:prstGeom prst="wedgeRoundRectCallout">
            <a:avLst>
              <a:gd name="adj1" fmla="val 71866"/>
              <a:gd name="adj2" fmla="val -165818"/>
              <a:gd name="adj3" fmla="val 16667"/>
            </a:avLst>
          </a:prstGeom>
          <a:solidFill>
            <a:srgbClr val="99CCFF"/>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400" b="1" dirty="0" smtClean="0"/>
              <a:t>+</a:t>
            </a:r>
            <a:r>
              <a:rPr lang="ca-ES" sz="1400" b="1" dirty="0" smtClean="0"/>
              <a:t>30,6M€ </a:t>
            </a:r>
            <a:r>
              <a:rPr lang="ca-ES" sz="1400" dirty="0" smtClean="0"/>
              <a:t>per la compra dels edificis del 22@</a:t>
            </a:r>
            <a:endParaRPr lang="ca-ES" sz="1400" dirty="0"/>
          </a:p>
        </p:txBody>
      </p:sp>
    </p:spTree>
    <p:extLst>
      <p:ext uri="{BB962C8B-B14F-4D97-AF65-F5344CB8AC3E}">
        <p14:creationId xmlns:p14="http://schemas.microsoft.com/office/powerpoint/2010/main" val="1332735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dt" idx="10"/>
          </p:nvPr>
        </p:nvSpPr>
        <p:spPr>
          <a:xfrm>
            <a:off x="9059547" y="564021"/>
            <a:ext cx="1308761" cy="257360"/>
          </a:xfrm>
          <a:prstGeom prst="rect">
            <a:avLst/>
          </a:prstGeom>
          <a:noFill/>
          <a:ln>
            <a:noFill/>
          </a:ln>
        </p:spPr>
        <p:txBody>
          <a:bodyPr lIns="0" tIns="0" rIns="0" bIns="0" anchor="t" anchorCtr="0">
            <a:noAutofit/>
          </a:bodyPr>
          <a:lstStyle/>
          <a:p>
            <a:pPr>
              <a:buSzPct val="25000"/>
            </a:pPr>
            <a:r>
              <a:rPr lang="ca-ES" b="1" dirty="0" smtClean="0">
                <a:solidFill>
                  <a:schemeClr val="bg2"/>
                </a:solidFill>
              </a:rPr>
              <a:t>22/04/2020</a:t>
            </a:r>
            <a:endParaRPr lang="es-ES" b="1" dirty="0">
              <a:solidFill>
                <a:schemeClr val="bg2"/>
              </a:solidFill>
            </a:endParaRPr>
          </a:p>
        </p:txBody>
      </p:sp>
      <p:sp>
        <p:nvSpPr>
          <p:cNvPr id="13" name="Shape 235"/>
          <p:cNvSpPr txBox="1">
            <a:spLocks/>
          </p:cNvSpPr>
          <p:nvPr/>
        </p:nvSpPr>
        <p:spPr>
          <a:xfrm>
            <a:off x="3236325" y="455469"/>
            <a:ext cx="5168098" cy="331620"/>
          </a:xfrm>
          <a:prstGeom prst="rect">
            <a:avLst/>
          </a:prstGeom>
          <a:noFill/>
          <a:ln>
            <a:noFill/>
          </a:ln>
        </p:spPr>
        <p:txBody>
          <a:bodyPr lIns="0" tIns="0" rIns="0" bIns="0" anchor="t"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2"/>
              </a:buClr>
              <a:buFont typeface="Arial"/>
              <a:buNone/>
              <a:defRPr sz="2533" b="1" i="0" u="none" strike="noStrike" cap="none">
                <a:solidFill>
                  <a:schemeClr val="dk2"/>
                </a:solidFill>
                <a:latin typeface="Arial"/>
                <a:ea typeface="Arial"/>
                <a:cs typeface="Arial"/>
                <a:sym typeface="Arial"/>
              </a:defRPr>
            </a:lvl1pPr>
            <a:lvl2pPr marL="544182" marR="0" lvl="1" indent="-2329" algn="l" rtl="0">
              <a:lnSpc>
                <a:spcPct val="100000"/>
              </a:lnSpc>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2pPr>
            <a:lvl3pPr marL="1088367" marR="0" lvl="2" indent="-4661" algn="l" rtl="0">
              <a:lnSpc>
                <a:spcPct val="100000"/>
              </a:lnSpc>
              <a:spcBef>
                <a:spcPts val="427"/>
              </a:spcBef>
              <a:spcAft>
                <a:spcPts val="0"/>
              </a:spcAft>
              <a:buClr>
                <a:schemeClr val="dk1"/>
              </a:buClr>
              <a:buFont typeface="Arial"/>
              <a:buNone/>
              <a:defRPr sz="2133" b="1" i="0" u="none" strike="noStrike" cap="none">
                <a:solidFill>
                  <a:schemeClr val="dk1"/>
                </a:solidFill>
                <a:latin typeface="Calibri"/>
                <a:ea typeface="Calibri"/>
                <a:cs typeface="Calibri"/>
                <a:sym typeface="Calibri"/>
              </a:defRPr>
            </a:lvl3pPr>
            <a:lvl4pPr marL="1632550" marR="0" lvl="3" indent="-6990"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4pPr>
            <a:lvl5pPr marL="2176734" marR="0" lvl="4" indent="-9321"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5pPr>
            <a:lvl6pPr marL="2720916" marR="0" lvl="5" indent="-11650"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6pPr>
            <a:lvl7pPr marL="3265100" marR="0" lvl="6" indent="-13981"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7pPr>
            <a:lvl8pPr marL="3809286" marR="0" lvl="7" indent="-16314"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8pPr>
            <a:lvl9pPr marL="4353467" marR="0" lvl="8" indent="-1709"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9pPr>
          </a:lstStyle>
          <a:p>
            <a:pPr>
              <a:buSzPct val="25000"/>
            </a:pPr>
            <a:r>
              <a:rPr lang="ca-ES" sz="2400" kern="0" dirty="0" smtClean="0"/>
              <a:t>Evolució inversions operatives</a:t>
            </a:r>
            <a:endParaRPr lang="ca-ES" sz="2400" kern="0" dirty="0"/>
          </a:p>
        </p:txBody>
      </p:sp>
      <p:sp>
        <p:nvSpPr>
          <p:cNvPr id="2" name="Contenidor de número de diapositiva 1"/>
          <p:cNvSpPr>
            <a:spLocks noGrp="1"/>
          </p:cNvSpPr>
          <p:nvPr>
            <p:ph type="sldNum" idx="12"/>
          </p:nvPr>
        </p:nvSpPr>
        <p:spPr/>
        <p:txBody>
          <a:bodyPr/>
          <a:lstStyle/>
          <a:p>
            <a:pPr>
              <a:buSzPct val="25000"/>
            </a:pPr>
            <a:fld id="{00000000-1234-1234-1234-123412341234}" type="slidenum">
              <a:rPr lang="es-ES" smtClean="0">
                <a:solidFill>
                  <a:srgbClr val="000078"/>
                </a:solidFill>
              </a:rPr>
              <a:pPr>
                <a:buSzPct val="25000"/>
              </a:pPr>
              <a:t>14</a:t>
            </a:fld>
            <a:endParaRPr lang="es-ES" dirty="0">
              <a:solidFill>
                <a:srgbClr val="000078"/>
              </a:solidFill>
            </a:endParaRPr>
          </a:p>
        </p:txBody>
      </p:sp>
      <p:sp>
        <p:nvSpPr>
          <p:cNvPr id="10" name="CuadroTexto 11"/>
          <p:cNvSpPr txBox="1"/>
          <p:nvPr/>
        </p:nvSpPr>
        <p:spPr>
          <a:xfrm>
            <a:off x="10539490" y="6549307"/>
            <a:ext cx="1221970" cy="276999"/>
          </a:xfrm>
          <a:prstGeom prst="rect">
            <a:avLst/>
          </a:prstGeom>
          <a:noFill/>
        </p:spPr>
        <p:txBody>
          <a:bodyPr wrap="square" rtlCol="0">
            <a:spAutoFit/>
          </a:bodyPr>
          <a:lstStyle/>
          <a:p>
            <a:pPr algn="r"/>
            <a:r>
              <a:rPr lang="ca-ES" sz="1200" dirty="0" smtClean="0"/>
              <a:t>En milions d’€</a:t>
            </a:r>
            <a:endParaRPr lang="ca-ES" sz="1200" dirty="0"/>
          </a:p>
        </p:txBody>
      </p:sp>
      <p:pic>
        <p:nvPicPr>
          <p:cNvPr id="3" name="Imagen 2"/>
          <p:cNvPicPr>
            <a:picLocks noChangeAspect="1"/>
          </p:cNvPicPr>
          <p:nvPr/>
        </p:nvPicPr>
        <p:blipFill>
          <a:blip r:embed="rId3"/>
          <a:stretch>
            <a:fillRect/>
          </a:stretch>
        </p:blipFill>
        <p:spPr>
          <a:xfrm>
            <a:off x="333913" y="1062170"/>
            <a:ext cx="11358124" cy="5248477"/>
          </a:xfrm>
          <a:prstGeom prst="rect">
            <a:avLst/>
          </a:prstGeom>
        </p:spPr>
      </p:pic>
    </p:spTree>
    <p:extLst>
      <p:ext uri="{BB962C8B-B14F-4D97-AF65-F5344CB8AC3E}">
        <p14:creationId xmlns:p14="http://schemas.microsoft.com/office/powerpoint/2010/main" val="16136900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body" idx="1"/>
          </p:nvPr>
        </p:nvSpPr>
        <p:spPr>
          <a:xfrm>
            <a:off x="649736" y="1393245"/>
            <a:ext cx="4076200" cy="418044"/>
          </a:xfrm>
          <a:prstGeom prst="rect">
            <a:avLst/>
          </a:prstGeom>
          <a:noFill/>
          <a:ln>
            <a:noFill/>
          </a:ln>
        </p:spPr>
        <p:txBody>
          <a:bodyPr lIns="0" tIns="0" rIns="0" bIns="0" anchor="t" anchorCtr="0">
            <a:noAutofit/>
          </a:bodyPr>
          <a:lstStyle/>
          <a:p>
            <a:pPr>
              <a:buSzPct val="25000"/>
            </a:pPr>
            <a:r>
              <a:rPr lang="es-ES" dirty="0"/>
              <a:t>UOC.universitat</a:t>
            </a:r>
          </a:p>
        </p:txBody>
      </p:sp>
      <p:sp>
        <p:nvSpPr>
          <p:cNvPr id="271" name="Shape 271"/>
          <p:cNvSpPr txBox="1">
            <a:spLocks noGrp="1"/>
          </p:cNvSpPr>
          <p:nvPr>
            <p:ph type="body" idx="2"/>
          </p:nvPr>
        </p:nvSpPr>
        <p:spPr>
          <a:xfrm>
            <a:off x="649736" y="1734455"/>
            <a:ext cx="4076200" cy="374595"/>
          </a:xfrm>
          <a:prstGeom prst="rect">
            <a:avLst/>
          </a:prstGeom>
          <a:noFill/>
          <a:ln>
            <a:noFill/>
          </a:ln>
        </p:spPr>
        <p:txBody>
          <a:bodyPr lIns="0" tIns="0" rIns="0" bIns="0" anchor="t" anchorCtr="0">
            <a:noAutofit/>
          </a:bodyPr>
          <a:lstStyle/>
          <a:p>
            <a:pPr>
              <a:buSzPct val="25000"/>
            </a:pPr>
            <a:r>
              <a:rPr lang="es-ES" dirty="0"/>
              <a:t>@UOCuniversitat</a:t>
            </a:r>
          </a:p>
        </p:txBody>
      </p:sp>
      <p:sp>
        <p:nvSpPr>
          <p:cNvPr id="272" name="Shape 272"/>
          <p:cNvSpPr txBox="1">
            <a:spLocks noGrp="1"/>
          </p:cNvSpPr>
          <p:nvPr>
            <p:ph type="body" idx="3"/>
          </p:nvPr>
        </p:nvSpPr>
        <p:spPr>
          <a:xfrm>
            <a:off x="649736" y="2069735"/>
            <a:ext cx="4076200" cy="374595"/>
          </a:xfrm>
          <a:prstGeom prst="rect">
            <a:avLst/>
          </a:prstGeom>
          <a:noFill/>
          <a:ln>
            <a:noFill/>
          </a:ln>
        </p:spPr>
        <p:txBody>
          <a:bodyPr lIns="0" tIns="0" rIns="0" bIns="0" anchor="t" anchorCtr="0">
            <a:noAutofit/>
          </a:bodyPr>
          <a:lstStyle/>
          <a:p>
            <a:pPr>
              <a:buSzPct val="25000"/>
            </a:pPr>
            <a:r>
              <a:rPr lang="es-ES" dirty="0"/>
              <a:t>@uocuniversitat</a:t>
            </a:r>
          </a:p>
        </p:txBody>
      </p:sp>
      <p:sp>
        <p:nvSpPr>
          <p:cNvPr id="2" name="Contenidor de número de diapositiva 1"/>
          <p:cNvSpPr>
            <a:spLocks noGrp="1"/>
          </p:cNvSpPr>
          <p:nvPr>
            <p:ph type="sldNum" idx="12"/>
          </p:nvPr>
        </p:nvSpPr>
        <p:spPr/>
        <p:txBody>
          <a:bodyPr/>
          <a:lstStyle/>
          <a:p>
            <a:pPr algn="r"/>
            <a:fld id="{00000000-1234-1234-1234-123412341234}" type="slidenum">
              <a:rPr lang="es-ES" sz="1733" smtClean="0">
                <a:solidFill>
                  <a:schemeClr val="lt1"/>
                </a:solidFill>
              </a:rPr>
              <a:pPr algn="r"/>
              <a:t>15</a:t>
            </a:fld>
            <a:endParaRPr lang="es-ES" sz="1733" dirty="0">
              <a:solidFill>
                <a:schemeClr val="lt1"/>
              </a:solidFill>
            </a:endParaRPr>
          </a:p>
        </p:txBody>
      </p:sp>
    </p:spTree>
    <p:extLst>
      <p:ext uri="{BB962C8B-B14F-4D97-AF65-F5344CB8AC3E}">
        <p14:creationId xmlns:p14="http://schemas.microsoft.com/office/powerpoint/2010/main" val="246096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a:buSzPct val="25000"/>
            </a:pPr>
            <a:fld id="{00000000-1234-1234-1234-123412341234}" type="slidenum">
              <a:rPr lang="es-ES" b="0" i="0" smtClean="0">
                <a:solidFill>
                  <a:srgbClr val="000078"/>
                </a:solidFill>
                <a:latin typeface="Arial"/>
                <a:ea typeface="Arial"/>
                <a:cs typeface="Arial"/>
                <a:sym typeface="Arial"/>
              </a:rPr>
              <a:pPr>
                <a:buSzPct val="25000"/>
              </a:pPr>
              <a:t>2</a:t>
            </a:fld>
            <a:endParaRPr lang="es-ES" b="0" i="0" dirty="0">
              <a:solidFill>
                <a:srgbClr val="000078"/>
              </a:solidFill>
              <a:latin typeface="Arial"/>
              <a:ea typeface="Arial"/>
              <a:cs typeface="Arial"/>
              <a:sym typeface="Arial"/>
            </a:endParaRPr>
          </a:p>
        </p:txBody>
      </p:sp>
      <p:sp>
        <p:nvSpPr>
          <p:cNvPr id="6" name="Rectángulo 5"/>
          <p:cNvSpPr/>
          <p:nvPr/>
        </p:nvSpPr>
        <p:spPr>
          <a:xfrm>
            <a:off x="642551" y="1251177"/>
            <a:ext cx="793807" cy="748988"/>
          </a:xfrm>
          <a:prstGeom prst="rect">
            <a:avLst/>
          </a:prstGeom>
        </p:spPr>
        <p:txBody>
          <a:bodyPr wrap="none">
            <a:spAutoFit/>
          </a:bodyPr>
          <a:lstStyle/>
          <a:p>
            <a:pPr>
              <a:spcBef>
                <a:spcPct val="0"/>
              </a:spcBef>
              <a:buClr>
                <a:srgbClr val="FFFFFF"/>
              </a:buClr>
            </a:pPr>
            <a:r>
              <a:rPr lang="es-ES" altLang="ca-ES" sz="4267" b="1" dirty="0">
                <a:solidFill>
                  <a:srgbClr val="FFFFFF"/>
                </a:solidFill>
                <a:latin typeface="Arial" pitchFamily="34" charset="0"/>
                <a:cs typeface="Arial" pitchFamily="34" charset="0"/>
                <a:sym typeface="Arial" pitchFamily="34" charset="0"/>
              </a:rPr>
              <a:t>01</a:t>
            </a:r>
          </a:p>
        </p:txBody>
      </p:sp>
      <p:sp>
        <p:nvSpPr>
          <p:cNvPr id="7" name="Shape 329"/>
          <p:cNvSpPr txBox="1">
            <a:spLocks noGrp="1"/>
          </p:cNvSpPr>
          <p:nvPr>
            <p:ph type="title"/>
          </p:nvPr>
        </p:nvSpPr>
        <p:spPr bwMode="auto">
          <a:xfrm>
            <a:off x="642551" y="2154054"/>
            <a:ext cx="11714424" cy="33062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r>
              <a:rPr lang="ca-ES" altLang="ca-ES" dirty="0" smtClean="0">
                <a:latin typeface="Arial" pitchFamily="34" charset="0"/>
                <a:cs typeface="Arial" pitchFamily="34" charset="0"/>
              </a:rPr>
              <a:t>Resultat corrent</a:t>
            </a:r>
            <a:br>
              <a:rPr lang="ca-ES" altLang="ca-ES" dirty="0" smtClean="0">
                <a:latin typeface="Arial" pitchFamily="34" charset="0"/>
                <a:cs typeface="Arial" pitchFamily="34" charset="0"/>
              </a:rPr>
            </a:br>
            <a:endParaRPr lang="ca-ES" altLang="ca-ES" dirty="0" smtClean="0">
              <a:latin typeface="Arial" pitchFamily="34" charset="0"/>
              <a:cs typeface="Arial" pitchFamily="34" charset="0"/>
            </a:endParaRPr>
          </a:p>
        </p:txBody>
      </p:sp>
    </p:spTree>
    <p:extLst>
      <p:ext uri="{BB962C8B-B14F-4D97-AF65-F5344CB8AC3E}">
        <p14:creationId xmlns:p14="http://schemas.microsoft.com/office/powerpoint/2010/main" val="3648628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dt" idx="10"/>
          </p:nvPr>
        </p:nvSpPr>
        <p:spPr>
          <a:xfrm>
            <a:off x="9059547" y="564021"/>
            <a:ext cx="1308761" cy="257360"/>
          </a:xfrm>
          <a:prstGeom prst="rect">
            <a:avLst/>
          </a:prstGeom>
          <a:noFill/>
          <a:ln>
            <a:noFill/>
          </a:ln>
        </p:spPr>
        <p:txBody>
          <a:bodyPr lIns="0" tIns="0" rIns="0" bIns="0" anchor="t" anchorCtr="0">
            <a:noAutofit/>
          </a:bodyPr>
          <a:lstStyle/>
          <a:p>
            <a:pPr>
              <a:buSzPct val="25000"/>
            </a:pPr>
            <a:r>
              <a:rPr lang="ca-ES" b="1" dirty="0" smtClean="0">
                <a:solidFill>
                  <a:schemeClr val="bg2"/>
                </a:solidFill>
              </a:rPr>
              <a:t>22/04/2020</a:t>
            </a:r>
            <a:endParaRPr lang="es-ES" b="1" dirty="0">
              <a:solidFill>
                <a:schemeClr val="bg2"/>
              </a:solidFill>
            </a:endParaRPr>
          </a:p>
        </p:txBody>
      </p:sp>
      <p:sp>
        <p:nvSpPr>
          <p:cNvPr id="13" name="Shape 235"/>
          <p:cNvSpPr txBox="1">
            <a:spLocks/>
          </p:cNvSpPr>
          <p:nvPr/>
        </p:nvSpPr>
        <p:spPr>
          <a:xfrm>
            <a:off x="3241422" y="422067"/>
            <a:ext cx="5168098" cy="331620"/>
          </a:xfrm>
          <a:prstGeom prst="rect">
            <a:avLst/>
          </a:prstGeom>
          <a:noFill/>
          <a:ln>
            <a:noFill/>
          </a:ln>
        </p:spPr>
        <p:txBody>
          <a:bodyPr lIns="0" tIns="0" rIns="0" bIns="0" anchor="t"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2"/>
              </a:buClr>
              <a:buFont typeface="Arial"/>
              <a:buNone/>
              <a:defRPr sz="2533" b="1" i="0" u="none" strike="noStrike" cap="none">
                <a:solidFill>
                  <a:schemeClr val="dk2"/>
                </a:solidFill>
                <a:latin typeface="Arial"/>
                <a:ea typeface="Arial"/>
                <a:cs typeface="Arial"/>
                <a:sym typeface="Arial"/>
              </a:defRPr>
            </a:lvl1pPr>
            <a:lvl2pPr marL="544182" marR="0" lvl="1" indent="-2329" algn="l" rtl="0">
              <a:lnSpc>
                <a:spcPct val="100000"/>
              </a:lnSpc>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2pPr>
            <a:lvl3pPr marL="1088367" marR="0" lvl="2" indent="-4661" algn="l" rtl="0">
              <a:lnSpc>
                <a:spcPct val="100000"/>
              </a:lnSpc>
              <a:spcBef>
                <a:spcPts val="427"/>
              </a:spcBef>
              <a:spcAft>
                <a:spcPts val="0"/>
              </a:spcAft>
              <a:buClr>
                <a:schemeClr val="dk1"/>
              </a:buClr>
              <a:buFont typeface="Arial"/>
              <a:buNone/>
              <a:defRPr sz="2133" b="1" i="0" u="none" strike="noStrike" cap="none">
                <a:solidFill>
                  <a:schemeClr val="dk1"/>
                </a:solidFill>
                <a:latin typeface="Calibri"/>
                <a:ea typeface="Calibri"/>
                <a:cs typeface="Calibri"/>
                <a:sym typeface="Calibri"/>
              </a:defRPr>
            </a:lvl3pPr>
            <a:lvl4pPr marL="1632550" marR="0" lvl="3" indent="-6990"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4pPr>
            <a:lvl5pPr marL="2176734" marR="0" lvl="4" indent="-9321"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5pPr>
            <a:lvl6pPr marL="2720916" marR="0" lvl="5" indent="-11650"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6pPr>
            <a:lvl7pPr marL="3265100" marR="0" lvl="6" indent="-13981"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7pPr>
            <a:lvl8pPr marL="3809286" marR="0" lvl="7" indent="-16314"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8pPr>
            <a:lvl9pPr marL="4353467" marR="0" lvl="8" indent="-1709"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9pPr>
          </a:lstStyle>
          <a:p>
            <a:pPr>
              <a:buSzPct val="25000"/>
            </a:pPr>
            <a:r>
              <a:rPr lang="ca-ES" sz="2400" kern="0" dirty="0" smtClean="0"/>
              <a:t>Resultat corrent</a:t>
            </a:r>
            <a:endParaRPr lang="ca-ES" sz="2400" kern="0" dirty="0"/>
          </a:p>
        </p:txBody>
      </p:sp>
      <p:sp>
        <p:nvSpPr>
          <p:cNvPr id="2" name="Contenidor de número de diapositiva 1"/>
          <p:cNvSpPr>
            <a:spLocks noGrp="1"/>
          </p:cNvSpPr>
          <p:nvPr>
            <p:ph type="sldNum" idx="12"/>
          </p:nvPr>
        </p:nvSpPr>
        <p:spPr/>
        <p:txBody>
          <a:bodyPr/>
          <a:lstStyle/>
          <a:p>
            <a:pPr>
              <a:buSzPct val="25000"/>
            </a:pPr>
            <a:fld id="{00000000-1234-1234-1234-123412341234}" type="slidenum">
              <a:rPr lang="es-ES" smtClean="0">
                <a:solidFill>
                  <a:srgbClr val="000078"/>
                </a:solidFill>
              </a:rPr>
              <a:pPr>
                <a:buSzPct val="25000"/>
              </a:pPr>
              <a:t>3</a:t>
            </a:fld>
            <a:endParaRPr lang="es-ES" dirty="0">
              <a:solidFill>
                <a:srgbClr val="000078"/>
              </a:solidFill>
            </a:endParaRPr>
          </a:p>
        </p:txBody>
      </p:sp>
      <p:sp>
        <p:nvSpPr>
          <p:cNvPr id="10" name="CuadroTexto 11"/>
          <p:cNvSpPr txBox="1"/>
          <p:nvPr/>
        </p:nvSpPr>
        <p:spPr>
          <a:xfrm>
            <a:off x="10664128" y="6547822"/>
            <a:ext cx="1221970" cy="276999"/>
          </a:xfrm>
          <a:prstGeom prst="rect">
            <a:avLst/>
          </a:prstGeom>
          <a:noFill/>
        </p:spPr>
        <p:txBody>
          <a:bodyPr wrap="square" rtlCol="0">
            <a:spAutoFit/>
          </a:bodyPr>
          <a:lstStyle/>
          <a:p>
            <a:pPr algn="r"/>
            <a:r>
              <a:rPr lang="ca-ES" sz="1200" dirty="0" smtClean="0"/>
              <a:t>En milers d’€</a:t>
            </a:r>
            <a:endParaRPr lang="ca-ES" sz="1200" dirty="0"/>
          </a:p>
        </p:txBody>
      </p:sp>
      <p:pic>
        <p:nvPicPr>
          <p:cNvPr id="4" name="Imagen 3"/>
          <p:cNvPicPr>
            <a:picLocks noChangeAspect="1"/>
          </p:cNvPicPr>
          <p:nvPr/>
        </p:nvPicPr>
        <p:blipFill>
          <a:blip r:embed="rId3"/>
          <a:stretch>
            <a:fillRect/>
          </a:stretch>
        </p:blipFill>
        <p:spPr>
          <a:xfrm>
            <a:off x="1544654" y="909326"/>
            <a:ext cx="7994046" cy="2778418"/>
          </a:xfrm>
          <a:prstGeom prst="rect">
            <a:avLst/>
          </a:prstGeom>
        </p:spPr>
      </p:pic>
      <p:pic>
        <p:nvPicPr>
          <p:cNvPr id="5" name="Imagen 4"/>
          <p:cNvPicPr>
            <a:picLocks noChangeAspect="1"/>
          </p:cNvPicPr>
          <p:nvPr/>
        </p:nvPicPr>
        <p:blipFill>
          <a:blip r:embed="rId4"/>
          <a:stretch>
            <a:fillRect/>
          </a:stretch>
        </p:blipFill>
        <p:spPr>
          <a:xfrm>
            <a:off x="1544654" y="3843383"/>
            <a:ext cx="7994046" cy="2653076"/>
          </a:xfrm>
          <a:prstGeom prst="rect">
            <a:avLst/>
          </a:prstGeom>
        </p:spPr>
      </p:pic>
    </p:spTree>
    <p:extLst>
      <p:ext uri="{BB962C8B-B14F-4D97-AF65-F5344CB8AC3E}">
        <p14:creationId xmlns:p14="http://schemas.microsoft.com/office/powerpoint/2010/main" val="1587321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a:buSzPct val="25000"/>
            </a:pPr>
            <a:fld id="{00000000-1234-1234-1234-123412341234}" type="slidenum">
              <a:rPr lang="es-ES" b="0" i="0" smtClean="0">
                <a:solidFill>
                  <a:srgbClr val="000078"/>
                </a:solidFill>
                <a:latin typeface="Arial"/>
                <a:ea typeface="Arial"/>
                <a:cs typeface="Arial"/>
                <a:sym typeface="Arial"/>
              </a:rPr>
              <a:pPr>
                <a:buSzPct val="25000"/>
              </a:pPr>
              <a:t>4</a:t>
            </a:fld>
            <a:endParaRPr lang="es-ES" b="0" i="0" dirty="0">
              <a:solidFill>
                <a:srgbClr val="000078"/>
              </a:solidFill>
              <a:latin typeface="Arial"/>
              <a:ea typeface="Arial"/>
              <a:cs typeface="Arial"/>
              <a:sym typeface="Arial"/>
            </a:endParaRPr>
          </a:p>
        </p:txBody>
      </p:sp>
      <p:sp>
        <p:nvSpPr>
          <p:cNvPr id="6" name="Rectángulo 5"/>
          <p:cNvSpPr/>
          <p:nvPr/>
        </p:nvSpPr>
        <p:spPr>
          <a:xfrm>
            <a:off x="642551" y="1251177"/>
            <a:ext cx="793807" cy="748988"/>
          </a:xfrm>
          <a:prstGeom prst="rect">
            <a:avLst/>
          </a:prstGeom>
        </p:spPr>
        <p:txBody>
          <a:bodyPr wrap="none">
            <a:spAutoFit/>
          </a:bodyPr>
          <a:lstStyle/>
          <a:p>
            <a:pPr>
              <a:spcBef>
                <a:spcPct val="0"/>
              </a:spcBef>
              <a:buClr>
                <a:srgbClr val="FFFFFF"/>
              </a:buClr>
            </a:pPr>
            <a:r>
              <a:rPr lang="es-ES" altLang="ca-ES" sz="4267" b="1" dirty="0" smtClean="0">
                <a:solidFill>
                  <a:srgbClr val="FFFFFF"/>
                </a:solidFill>
                <a:latin typeface="Arial" pitchFamily="34" charset="0"/>
                <a:cs typeface="Arial" pitchFamily="34" charset="0"/>
                <a:sym typeface="Arial" pitchFamily="34" charset="0"/>
              </a:rPr>
              <a:t>02</a:t>
            </a:r>
            <a:endParaRPr lang="es-ES" altLang="ca-ES" sz="4267" b="1" dirty="0">
              <a:solidFill>
                <a:srgbClr val="FFFFFF"/>
              </a:solidFill>
              <a:latin typeface="Arial" pitchFamily="34" charset="0"/>
              <a:cs typeface="Arial" pitchFamily="34" charset="0"/>
              <a:sym typeface="Arial" pitchFamily="34" charset="0"/>
            </a:endParaRPr>
          </a:p>
        </p:txBody>
      </p:sp>
      <p:sp>
        <p:nvSpPr>
          <p:cNvPr id="7" name="Shape 329"/>
          <p:cNvSpPr txBox="1">
            <a:spLocks noGrp="1"/>
          </p:cNvSpPr>
          <p:nvPr>
            <p:ph type="title"/>
          </p:nvPr>
        </p:nvSpPr>
        <p:spPr bwMode="auto">
          <a:xfrm>
            <a:off x="642551" y="2154054"/>
            <a:ext cx="11714424" cy="33062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r>
              <a:rPr lang="ca-ES" altLang="ca-ES" dirty="0" smtClean="0">
                <a:latin typeface="Arial" pitchFamily="34" charset="0"/>
                <a:cs typeface="Arial" pitchFamily="34" charset="0"/>
              </a:rPr>
              <a:t>Ingressos</a:t>
            </a:r>
            <a:br>
              <a:rPr lang="ca-ES" altLang="ca-ES" dirty="0" smtClean="0">
                <a:latin typeface="Arial" pitchFamily="34" charset="0"/>
                <a:cs typeface="Arial" pitchFamily="34" charset="0"/>
              </a:rPr>
            </a:br>
            <a:endParaRPr lang="ca-ES" altLang="ca-ES" dirty="0" smtClean="0">
              <a:latin typeface="Arial" pitchFamily="34" charset="0"/>
              <a:cs typeface="Arial" pitchFamily="34" charset="0"/>
            </a:endParaRPr>
          </a:p>
        </p:txBody>
      </p:sp>
    </p:spTree>
    <p:extLst>
      <p:ext uri="{BB962C8B-B14F-4D97-AF65-F5344CB8AC3E}">
        <p14:creationId xmlns:p14="http://schemas.microsoft.com/office/powerpoint/2010/main" val="771753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dt" idx="10"/>
          </p:nvPr>
        </p:nvSpPr>
        <p:spPr>
          <a:xfrm>
            <a:off x="9059547" y="564021"/>
            <a:ext cx="1308761" cy="257360"/>
          </a:xfrm>
          <a:prstGeom prst="rect">
            <a:avLst/>
          </a:prstGeom>
          <a:noFill/>
          <a:ln>
            <a:noFill/>
          </a:ln>
        </p:spPr>
        <p:txBody>
          <a:bodyPr lIns="0" tIns="0" rIns="0" bIns="0" anchor="t" anchorCtr="0">
            <a:noAutofit/>
          </a:bodyPr>
          <a:lstStyle/>
          <a:p>
            <a:pPr>
              <a:buSzPct val="25000"/>
            </a:pPr>
            <a:r>
              <a:rPr lang="ca-ES" b="1" dirty="0" smtClean="0">
                <a:solidFill>
                  <a:schemeClr val="bg2"/>
                </a:solidFill>
              </a:rPr>
              <a:t>22/04/2020</a:t>
            </a:r>
            <a:endParaRPr lang="es-ES" b="1" dirty="0">
              <a:solidFill>
                <a:schemeClr val="bg2"/>
              </a:solidFill>
            </a:endParaRPr>
          </a:p>
        </p:txBody>
      </p:sp>
      <p:sp>
        <p:nvSpPr>
          <p:cNvPr id="13" name="Shape 235"/>
          <p:cNvSpPr txBox="1">
            <a:spLocks/>
          </p:cNvSpPr>
          <p:nvPr/>
        </p:nvSpPr>
        <p:spPr>
          <a:xfrm>
            <a:off x="3324549" y="421405"/>
            <a:ext cx="5168098" cy="331620"/>
          </a:xfrm>
          <a:prstGeom prst="rect">
            <a:avLst/>
          </a:prstGeom>
          <a:noFill/>
          <a:ln>
            <a:noFill/>
          </a:ln>
        </p:spPr>
        <p:txBody>
          <a:bodyPr lIns="0" tIns="0" rIns="0" bIns="0" anchor="t"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2"/>
              </a:buClr>
              <a:buFont typeface="Arial"/>
              <a:buNone/>
              <a:defRPr sz="2533" b="1" i="0" u="none" strike="noStrike" cap="none">
                <a:solidFill>
                  <a:schemeClr val="dk2"/>
                </a:solidFill>
                <a:latin typeface="Arial"/>
                <a:ea typeface="Arial"/>
                <a:cs typeface="Arial"/>
                <a:sym typeface="Arial"/>
              </a:defRPr>
            </a:lvl1pPr>
            <a:lvl2pPr marL="544182" marR="0" lvl="1" indent="-2329" algn="l" rtl="0">
              <a:lnSpc>
                <a:spcPct val="100000"/>
              </a:lnSpc>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2pPr>
            <a:lvl3pPr marL="1088367" marR="0" lvl="2" indent="-4661" algn="l" rtl="0">
              <a:lnSpc>
                <a:spcPct val="100000"/>
              </a:lnSpc>
              <a:spcBef>
                <a:spcPts val="427"/>
              </a:spcBef>
              <a:spcAft>
                <a:spcPts val="0"/>
              </a:spcAft>
              <a:buClr>
                <a:schemeClr val="dk1"/>
              </a:buClr>
              <a:buFont typeface="Arial"/>
              <a:buNone/>
              <a:defRPr sz="2133" b="1" i="0" u="none" strike="noStrike" cap="none">
                <a:solidFill>
                  <a:schemeClr val="dk1"/>
                </a:solidFill>
                <a:latin typeface="Calibri"/>
                <a:ea typeface="Calibri"/>
                <a:cs typeface="Calibri"/>
                <a:sym typeface="Calibri"/>
              </a:defRPr>
            </a:lvl3pPr>
            <a:lvl4pPr marL="1632550" marR="0" lvl="3" indent="-6990"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4pPr>
            <a:lvl5pPr marL="2176734" marR="0" lvl="4" indent="-9321"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5pPr>
            <a:lvl6pPr marL="2720916" marR="0" lvl="5" indent="-11650"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6pPr>
            <a:lvl7pPr marL="3265100" marR="0" lvl="6" indent="-13981"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7pPr>
            <a:lvl8pPr marL="3809286" marR="0" lvl="7" indent="-16314"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8pPr>
            <a:lvl9pPr marL="4353467" marR="0" lvl="8" indent="-1709"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9pPr>
          </a:lstStyle>
          <a:p>
            <a:pPr>
              <a:buSzPct val="25000"/>
            </a:pPr>
            <a:r>
              <a:rPr lang="ca-ES" sz="2400" kern="0" dirty="0"/>
              <a:t>Evolució </a:t>
            </a:r>
            <a:r>
              <a:rPr lang="ca-ES" sz="2400" kern="0" dirty="0" smtClean="0"/>
              <a:t>ingressos</a:t>
            </a:r>
            <a:endParaRPr lang="ca-ES" sz="2400" kern="0" dirty="0"/>
          </a:p>
        </p:txBody>
      </p:sp>
      <p:sp>
        <p:nvSpPr>
          <p:cNvPr id="2" name="Contenidor de número de diapositiva 1"/>
          <p:cNvSpPr>
            <a:spLocks noGrp="1"/>
          </p:cNvSpPr>
          <p:nvPr>
            <p:ph type="sldNum" idx="12"/>
          </p:nvPr>
        </p:nvSpPr>
        <p:spPr/>
        <p:txBody>
          <a:bodyPr/>
          <a:lstStyle/>
          <a:p>
            <a:pPr>
              <a:buSzPct val="25000"/>
            </a:pPr>
            <a:fld id="{00000000-1234-1234-1234-123412341234}" type="slidenum">
              <a:rPr lang="es-ES" smtClean="0">
                <a:solidFill>
                  <a:srgbClr val="000078"/>
                </a:solidFill>
              </a:rPr>
              <a:pPr>
                <a:buSzPct val="25000"/>
              </a:pPr>
              <a:t>5</a:t>
            </a:fld>
            <a:endParaRPr lang="es-ES" dirty="0">
              <a:solidFill>
                <a:srgbClr val="000078"/>
              </a:solidFill>
            </a:endParaRPr>
          </a:p>
        </p:txBody>
      </p:sp>
      <p:sp>
        <p:nvSpPr>
          <p:cNvPr id="12" name="CuadroTexto 11"/>
          <p:cNvSpPr txBox="1"/>
          <p:nvPr/>
        </p:nvSpPr>
        <p:spPr>
          <a:xfrm>
            <a:off x="203266" y="6518530"/>
            <a:ext cx="11988734" cy="338554"/>
          </a:xfrm>
          <a:prstGeom prst="rect">
            <a:avLst/>
          </a:prstGeom>
          <a:noFill/>
        </p:spPr>
        <p:txBody>
          <a:bodyPr wrap="square" rtlCol="0">
            <a:spAutoFit/>
          </a:bodyPr>
          <a:lstStyle/>
          <a:p>
            <a:r>
              <a:rPr lang="ca-ES" sz="1200" b="1" dirty="0"/>
              <a:t>(*)</a:t>
            </a:r>
            <a:r>
              <a:rPr lang="ca-ES" sz="1600" b="1" dirty="0" smtClean="0">
                <a:solidFill>
                  <a:schemeClr val="accent1">
                    <a:lumMod val="60000"/>
                    <a:lumOff val="40000"/>
                  </a:schemeClr>
                </a:solidFill>
              </a:rPr>
              <a:t> </a:t>
            </a:r>
            <a:r>
              <a:rPr lang="ca-ES" sz="1200" dirty="0" smtClean="0"/>
              <a:t>Ingressos 1: sense subvencions de capital traspassades a l’exercici</a:t>
            </a:r>
            <a:endParaRPr lang="ca-ES" sz="1200" dirty="0"/>
          </a:p>
        </p:txBody>
      </p:sp>
      <p:sp>
        <p:nvSpPr>
          <p:cNvPr id="10" name="CuadroTexto 11"/>
          <p:cNvSpPr txBox="1"/>
          <p:nvPr/>
        </p:nvSpPr>
        <p:spPr>
          <a:xfrm>
            <a:off x="10539490" y="6549307"/>
            <a:ext cx="1221970" cy="276999"/>
          </a:xfrm>
          <a:prstGeom prst="rect">
            <a:avLst/>
          </a:prstGeom>
          <a:noFill/>
        </p:spPr>
        <p:txBody>
          <a:bodyPr wrap="square" rtlCol="0">
            <a:spAutoFit/>
          </a:bodyPr>
          <a:lstStyle/>
          <a:p>
            <a:pPr algn="r"/>
            <a:r>
              <a:rPr lang="ca-ES" sz="1200" dirty="0" smtClean="0"/>
              <a:t>En milions d’€</a:t>
            </a:r>
            <a:endParaRPr lang="ca-ES" sz="1200" dirty="0"/>
          </a:p>
        </p:txBody>
      </p:sp>
      <p:pic>
        <p:nvPicPr>
          <p:cNvPr id="6" name="Imagen 5"/>
          <p:cNvPicPr>
            <a:picLocks noChangeAspect="1"/>
          </p:cNvPicPr>
          <p:nvPr/>
        </p:nvPicPr>
        <p:blipFill>
          <a:blip r:embed="rId3"/>
          <a:stretch>
            <a:fillRect/>
          </a:stretch>
        </p:blipFill>
        <p:spPr>
          <a:xfrm>
            <a:off x="203267" y="1108066"/>
            <a:ext cx="11735448" cy="5346282"/>
          </a:xfrm>
          <a:prstGeom prst="rect">
            <a:avLst/>
          </a:prstGeom>
        </p:spPr>
      </p:pic>
    </p:spTree>
    <p:extLst>
      <p:ext uri="{BB962C8B-B14F-4D97-AF65-F5344CB8AC3E}">
        <p14:creationId xmlns:p14="http://schemas.microsoft.com/office/powerpoint/2010/main" val="2987747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dt" idx="10"/>
          </p:nvPr>
        </p:nvSpPr>
        <p:spPr>
          <a:xfrm>
            <a:off x="9059547" y="564021"/>
            <a:ext cx="1308761" cy="257360"/>
          </a:xfrm>
          <a:prstGeom prst="rect">
            <a:avLst/>
          </a:prstGeom>
          <a:noFill/>
          <a:ln>
            <a:noFill/>
          </a:ln>
        </p:spPr>
        <p:txBody>
          <a:bodyPr lIns="0" tIns="0" rIns="0" bIns="0" anchor="t" anchorCtr="0">
            <a:noAutofit/>
          </a:bodyPr>
          <a:lstStyle/>
          <a:p>
            <a:pPr>
              <a:buSzPct val="25000"/>
            </a:pPr>
            <a:r>
              <a:rPr lang="ca-ES" b="1" dirty="0" smtClean="0">
                <a:solidFill>
                  <a:schemeClr val="bg2"/>
                </a:solidFill>
              </a:rPr>
              <a:t>22/04/2020</a:t>
            </a:r>
            <a:endParaRPr lang="es-ES" b="1" dirty="0">
              <a:solidFill>
                <a:schemeClr val="bg2"/>
              </a:solidFill>
            </a:endParaRPr>
          </a:p>
        </p:txBody>
      </p:sp>
      <p:sp>
        <p:nvSpPr>
          <p:cNvPr id="13" name="Shape 235"/>
          <p:cNvSpPr txBox="1">
            <a:spLocks/>
          </p:cNvSpPr>
          <p:nvPr/>
        </p:nvSpPr>
        <p:spPr>
          <a:xfrm>
            <a:off x="3249734" y="437465"/>
            <a:ext cx="5168098" cy="331620"/>
          </a:xfrm>
          <a:prstGeom prst="rect">
            <a:avLst/>
          </a:prstGeom>
          <a:noFill/>
          <a:ln>
            <a:noFill/>
          </a:ln>
        </p:spPr>
        <p:txBody>
          <a:bodyPr lIns="0" tIns="0" rIns="0" bIns="0" anchor="t"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2"/>
              </a:buClr>
              <a:buFont typeface="Arial"/>
              <a:buNone/>
              <a:defRPr sz="2533" b="1" i="0" u="none" strike="noStrike" cap="none">
                <a:solidFill>
                  <a:schemeClr val="dk2"/>
                </a:solidFill>
                <a:latin typeface="Arial"/>
                <a:ea typeface="Arial"/>
                <a:cs typeface="Arial"/>
                <a:sym typeface="Arial"/>
              </a:defRPr>
            </a:lvl1pPr>
            <a:lvl2pPr marL="544182" marR="0" lvl="1" indent="-2329" algn="l" rtl="0">
              <a:lnSpc>
                <a:spcPct val="100000"/>
              </a:lnSpc>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2pPr>
            <a:lvl3pPr marL="1088367" marR="0" lvl="2" indent="-4661" algn="l" rtl="0">
              <a:lnSpc>
                <a:spcPct val="100000"/>
              </a:lnSpc>
              <a:spcBef>
                <a:spcPts val="427"/>
              </a:spcBef>
              <a:spcAft>
                <a:spcPts val="0"/>
              </a:spcAft>
              <a:buClr>
                <a:schemeClr val="dk1"/>
              </a:buClr>
              <a:buFont typeface="Arial"/>
              <a:buNone/>
              <a:defRPr sz="2133" b="1" i="0" u="none" strike="noStrike" cap="none">
                <a:solidFill>
                  <a:schemeClr val="dk1"/>
                </a:solidFill>
                <a:latin typeface="Calibri"/>
                <a:ea typeface="Calibri"/>
                <a:cs typeface="Calibri"/>
                <a:sym typeface="Calibri"/>
              </a:defRPr>
            </a:lvl3pPr>
            <a:lvl4pPr marL="1632550" marR="0" lvl="3" indent="-6990"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4pPr>
            <a:lvl5pPr marL="2176734" marR="0" lvl="4" indent="-9321"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5pPr>
            <a:lvl6pPr marL="2720916" marR="0" lvl="5" indent="-11650"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6pPr>
            <a:lvl7pPr marL="3265100" marR="0" lvl="6" indent="-13981"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7pPr>
            <a:lvl8pPr marL="3809286" marR="0" lvl="7" indent="-16314"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8pPr>
            <a:lvl9pPr marL="4353467" marR="0" lvl="8" indent="-1709"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9pPr>
          </a:lstStyle>
          <a:p>
            <a:pPr>
              <a:buSzPct val="25000"/>
            </a:pPr>
            <a:r>
              <a:rPr lang="ca-ES" sz="2400" kern="0" dirty="0"/>
              <a:t>Matrícula periodificada: Evolució</a:t>
            </a:r>
          </a:p>
        </p:txBody>
      </p:sp>
      <p:sp>
        <p:nvSpPr>
          <p:cNvPr id="2" name="Contenidor de número de diapositiva 1"/>
          <p:cNvSpPr>
            <a:spLocks noGrp="1"/>
          </p:cNvSpPr>
          <p:nvPr>
            <p:ph type="sldNum" idx="12"/>
          </p:nvPr>
        </p:nvSpPr>
        <p:spPr/>
        <p:txBody>
          <a:bodyPr/>
          <a:lstStyle/>
          <a:p>
            <a:pPr>
              <a:buSzPct val="25000"/>
            </a:pPr>
            <a:fld id="{00000000-1234-1234-1234-123412341234}" type="slidenum">
              <a:rPr lang="es-ES" smtClean="0">
                <a:solidFill>
                  <a:srgbClr val="000078"/>
                </a:solidFill>
              </a:rPr>
              <a:pPr>
                <a:buSzPct val="25000"/>
              </a:pPr>
              <a:t>6</a:t>
            </a:fld>
            <a:endParaRPr lang="es-ES" dirty="0">
              <a:solidFill>
                <a:srgbClr val="000078"/>
              </a:solidFill>
            </a:endParaRPr>
          </a:p>
        </p:txBody>
      </p:sp>
      <p:sp>
        <p:nvSpPr>
          <p:cNvPr id="10" name="CuadroTexto 11"/>
          <p:cNvSpPr txBox="1"/>
          <p:nvPr/>
        </p:nvSpPr>
        <p:spPr>
          <a:xfrm>
            <a:off x="10539490" y="6549307"/>
            <a:ext cx="1221970" cy="276999"/>
          </a:xfrm>
          <a:prstGeom prst="rect">
            <a:avLst/>
          </a:prstGeom>
          <a:noFill/>
        </p:spPr>
        <p:txBody>
          <a:bodyPr wrap="square" rtlCol="0">
            <a:spAutoFit/>
          </a:bodyPr>
          <a:lstStyle/>
          <a:p>
            <a:pPr algn="r"/>
            <a:r>
              <a:rPr lang="ca-ES" sz="1200" dirty="0" smtClean="0"/>
              <a:t>En milions d’€</a:t>
            </a:r>
            <a:endParaRPr lang="ca-ES" sz="1200" dirty="0"/>
          </a:p>
        </p:txBody>
      </p:sp>
      <p:sp>
        <p:nvSpPr>
          <p:cNvPr id="11" name="CuadroTexto 11"/>
          <p:cNvSpPr txBox="1"/>
          <p:nvPr/>
        </p:nvSpPr>
        <p:spPr>
          <a:xfrm>
            <a:off x="203266" y="6518530"/>
            <a:ext cx="11988734" cy="338554"/>
          </a:xfrm>
          <a:prstGeom prst="rect">
            <a:avLst/>
          </a:prstGeom>
          <a:noFill/>
        </p:spPr>
        <p:txBody>
          <a:bodyPr wrap="square" rtlCol="0">
            <a:spAutoFit/>
          </a:bodyPr>
          <a:lstStyle/>
          <a:p>
            <a:r>
              <a:rPr lang="ca-ES" sz="1200" b="1" dirty="0"/>
              <a:t>(*)</a:t>
            </a:r>
            <a:r>
              <a:rPr lang="ca-ES" sz="1600" b="1" dirty="0" smtClean="0">
                <a:solidFill>
                  <a:schemeClr val="accent1">
                    <a:lumMod val="60000"/>
                    <a:lumOff val="40000"/>
                  </a:schemeClr>
                </a:solidFill>
              </a:rPr>
              <a:t> </a:t>
            </a:r>
            <a:r>
              <a:rPr lang="ca-ES" sz="1200" dirty="0" smtClean="0"/>
              <a:t>En TP del 2019 i 2020 hi ha el 50% del semestre 20191 </a:t>
            </a:r>
            <a:endParaRPr lang="ca-ES" sz="1200" dirty="0"/>
          </a:p>
        </p:txBody>
      </p:sp>
      <p:pic>
        <p:nvPicPr>
          <p:cNvPr id="4" name="Imagen 3"/>
          <p:cNvPicPr>
            <a:picLocks noChangeAspect="1"/>
          </p:cNvPicPr>
          <p:nvPr/>
        </p:nvPicPr>
        <p:blipFill>
          <a:blip r:embed="rId3"/>
          <a:stretch>
            <a:fillRect/>
          </a:stretch>
        </p:blipFill>
        <p:spPr>
          <a:xfrm>
            <a:off x="203266" y="1095003"/>
            <a:ext cx="11774085" cy="5316942"/>
          </a:xfrm>
          <a:prstGeom prst="rect">
            <a:avLst/>
          </a:prstGeom>
        </p:spPr>
      </p:pic>
    </p:spTree>
    <p:extLst>
      <p:ext uri="{BB962C8B-B14F-4D97-AF65-F5344CB8AC3E}">
        <p14:creationId xmlns:p14="http://schemas.microsoft.com/office/powerpoint/2010/main" val="9028648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dt" idx="10"/>
          </p:nvPr>
        </p:nvSpPr>
        <p:spPr>
          <a:xfrm>
            <a:off x="9059547" y="564021"/>
            <a:ext cx="1308761" cy="257360"/>
          </a:xfrm>
          <a:prstGeom prst="rect">
            <a:avLst/>
          </a:prstGeom>
          <a:noFill/>
          <a:ln>
            <a:noFill/>
          </a:ln>
        </p:spPr>
        <p:txBody>
          <a:bodyPr lIns="0" tIns="0" rIns="0" bIns="0" anchor="t" anchorCtr="0">
            <a:noAutofit/>
          </a:bodyPr>
          <a:lstStyle/>
          <a:p>
            <a:pPr>
              <a:buSzPct val="25000"/>
            </a:pPr>
            <a:r>
              <a:rPr lang="ca-ES" b="1" dirty="0" smtClean="0">
                <a:solidFill>
                  <a:schemeClr val="bg2"/>
                </a:solidFill>
              </a:rPr>
              <a:t>22/04/2020</a:t>
            </a:r>
            <a:endParaRPr lang="es-ES" b="1" dirty="0">
              <a:solidFill>
                <a:schemeClr val="bg2"/>
              </a:solidFill>
            </a:endParaRPr>
          </a:p>
        </p:txBody>
      </p:sp>
      <p:sp>
        <p:nvSpPr>
          <p:cNvPr id="2" name="Contenidor de número de diapositiva 1"/>
          <p:cNvSpPr>
            <a:spLocks noGrp="1"/>
          </p:cNvSpPr>
          <p:nvPr>
            <p:ph type="sldNum" idx="12"/>
          </p:nvPr>
        </p:nvSpPr>
        <p:spPr/>
        <p:txBody>
          <a:bodyPr/>
          <a:lstStyle/>
          <a:p>
            <a:pPr>
              <a:buSzPct val="25000"/>
            </a:pPr>
            <a:fld id="{00000000-1234-1234-1234-123412341234}" type="slidenum">
              <a:rPr lang="es-ES" smtClean="0">
                <a:solidFill>
                  <a:srgbClr val="000078"/>
                </a:solidFill>
              </a:rPr>
              <a:pPr>
                <a:buSzPct val="25000"/>
              </a:pPr>
              <a:t>7</a:t>
            </a:fld>
            <a:endParaRPr lang="es-ES" dirty="0">
              <a:solidFill>
                <a:srgbClr val="000078"/>
              </a:solidFill>
            </a:endParaRPr>
          </a:p>
        </p:txBody>
      </p:sp>
      <p:sp>
        <p:nvSpPr>
          <p:cNvPr id="9" name="Shape 235"/>
          <p:cNvSpPr txBox="1">
            <a:spLocks/>
          </p:cNvSpPr>
          <p:nvPr/>
        </p:nvSpPr>
        <p:spPr>
          <a:xfrm>
            <a:off x="2967162" y="398211"/>
            <a:ext cx="5852097" cy="331620"/>
          </a:xfrm>
          <a:prstGeom prst="rect">
            <a:avLst/>
          </a:prstGeom>
          <a:noFill/>
          <a:ln>
            <a:noFill/>
          </a:ln>
        </p:spPr>
        <p:txBody>
          <a:bodyPr lIns="0" tIns="0" rIns="0" bIns="0" anchor="t"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2"/>
              </a:buClr>
              <a:buFont typeface="Arial"/>
              <a:buNone/>
              <a:defRPr sz="2533" b="1" i="0" u="none" strike="noStrike" cap="none">
                <a:solidFill>
                  <a:schemeClr val="dk2"/>
                </a:solidFill>
                <a:latin typeface="Arial"/>
                <a:ea typeface="Arial"/>
                <a:cs typeface="Arial"/>
                <a:sym typeface="Arial"/>
              </a:defRPr>
            </a:lvl1pPr>
            <a:lvl2pPr marL="544182" marR="0" lvl="1" indent="-2329" algn="l" rtl="0">
              <a:lnSpc>
                <a:spcPct val="100000"/>
              </a:lnSpc>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2pPr>
            <a:lvl3pPr marL="1088367" marR="0" lvl="2" indent="-4661" algn="l" rtl="0">
              <a:lnSpc>
                <a:spcPct val="100000"/>
              </a:lnSpc>
              <a:spcBef>
                <a:spcPts val="427"/>
              </a:spcBef>
              <a:spcAft>
                <a:spcPts val="0"/>
              </a:spcAft>
              <a:buClr>
                <a:schemeClr val="dk1"/>
              </a:buClr>
              <a:buFont typeface="Arial"/>
              <a:buNone/>
              <a:defRPr sz="2133" b="1" i="0" u="none" strike="noStrike" cap="none">
                <a:solidFill>
                  <a:schemeClr val="dk1"/>
                </a:solidFill>
                <a:latin typeface="Calibri"/>
                <a:ea typeface="Calibri"/>
                <a:cs typeface="Calibri"/>
                <a:sym typeface="Calibri"/>
              </a:defRPr>
            </a:lvl3pPr>
            <a:lvl4pPr marL="1632550" marR="0" lvl="3" indent="-6990"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4pPr>
            <a:lvl5pPr marL="2176734" marR="0" lvl="4" indent="-9321"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5pPr>
            <a:lvl6pPr marL="2720916" marR="0" lvl="5" indent="-11650"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6pPr>
            <a:lvl7pPr marL="3265100" marR="0" lvl="6" indent="-13981"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7pPr>
            <a:lvl8pPr marL="3809286" marR="0" lvl="7" indent="-16314"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8pPr>
            <a:lvl9pPr marL="4353467" marR="0" lvl="8" indent="-1709"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9pPr>
          </a:lstStyle>
          <a:p>
            <a:pPr>
              <a:buSzPct val="25000"/>
            </a:pPr>
            <a:r>
              <a:rPr lang="ca-ES" sz="2400" kern="0" dirty="0" smtClean="0"/>
              <a:t>Matrícules campanya: Detall </a:t>
            </a:r>
            <a:r>
              <a:rPr lang="ca-ES" sz="2400" kern="0" dirty="0"/>
              <a:t>p</a:t>
            </a:r>
            <a:r>
              <a:rPr lang="ca-ES" sz="2400" kern="0" dirty="0" smtClean="0"/>
              <a:t>er territori</a:t>
            </a:r>
            <a:endParaRPr lang="ca-ES" sz="2400" kern="0" dirty="0"/>
          </a:p>
        </p:txBody>
      </p:sp>
      <p:pic>
        <p:nvPicPr>
          <p:cNvPr id="5" name="Imagen 4"/>
          <p:cNvPicPr>
            <a:picLocks noChangeAspect="1"/>
          </p:cNvPicPr>
          <p:nvPr/>
        </p:nvPicPr>
        <p:blipFill>
          <a:blip r:embed="rId3"/>
          <a:stretch>
            <a:fillRect/>
          </a:stretch>
        </p:blipFill>
        <p:spPr>
          <a:xfrm>
            <a:off x="674966" y="942344"/>
            <a:ext cx="10568290" cy="5537536"/>
          </a:xfrm>
          <a:prstGeom prst="rect">
            <a:avLst/>
          </a:prstGeom>
        </p:spPr>
      </p:pic>
    </p:spTree>
    <p:extLst>
      <p:ext uri="{BB962C8B-B14F-4D97-AF65-F5344CB8AC3E}">
        <p14:creationId xmlns:p14="http://schemas.microsoft.com/office/powerpoint/2010/main" val="2796585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pic>
        <p:nvPicPr>
          <p:cNvPr id="3" name="Imagen 2"/>
          <p:cNvPicPr>
            <a:picLocks noChangeAspect="1"/>
          </p:cNvPicPr>
          <p:nvPr/>
        </p:nvPicPr>
        <p:blipFill>
          <a:blip r:embed="rId3"/>
          <a:stretch>
            <a:fillRect/>
          </a:stretch>
        </p:blipFill>
        <p:spPr>
          <a:xfrm>
            <a:off x="458472" y="1155445"/>
            <a:ext cx="11302988" cy="5332307"/>
          </a:xfrm>
          <a:prstGeom prst="rect">
            <a:avLst/>
          </a:prstGeom>
        </p:spPr>
      </p:pic>
      <p:sp>
        <p:nvSpPr>
          <p:cNvPr id="232" name="Shape 232"/>
          <p:cNvSpPr txBox="1">
            <a:spLocks noGrp="1"/>
          </p:cNvSpPr>
          <p:nvPr>
            <p:ph type="dt" idx="10"/>
          </p:nvPr>
        </p:nvSpPr>
        <p:spPr>
          <a:xfrm>
            <a:off x="9059547" y="564021"/>
            <a:ext cx="1308761" cy="257360"/>
          </a:xfrm>
          <a:prstGeom prst="rect">
            <a:avLst/>
          </a:prstGeom>
          <a:noFill/>
          <a:ln>
            <a:noFill/>
          </a:ln>
        </p:spPr>
        <p:txBody>
          <a:bodyPr lIns="0" tIns="0" rIns="0" bIns="0" anchor="t" anchorCtr="0">
            <a:noAutofit/>
          </a:bodyPr>
          <a:lstStyle/>
          <a:p>
            <a:pPr>
              <a:buSzPct val="25000"/>
            </a:pPr>
            <a:r>
              <a:rPr lang="ca-ES" b="1" dirty="0" smtClean="0">
                <a:solidFill>
                  <a:schemeClr val="bg2"/>
                </a:solidFill>
              </a:rPr>
              <a:t>22/04/2020</a:t>
            </a:r>
            <a:endParaRPr lang="es-ES" b="1" dirty="0">
              <a:solidFill>
                <a:schemeClr val="bg2"/>
              </a:solidFill>
            </a:endParaRPr>
          </a:p>
        </p:txBody>
      </p:sp>
      <p:sp>
        <p:nvSpPr>
          <p:cNvPr id="13" name="Shape 235"/>
          <p:cNvSpPr txBox="1">
            <a:spLocks/>
          </p:cNvSpPr>
          <p:nvPr/>
        </p:nvSpPr>
        <p:spPr>
          <a:xfrm>
            <a:off x="3324549" y="421405"/>
            <a:ext cx="5168098" cy="331620"/>
          </a:xfrm>
          <a:prstGeom prst="rect">
            <a:avLst/>
          </a:prstGeom>
          <a:noFill/>
          <a:ln>
            <a:noFill/>
          </a:ln>
        </p:spPr>
        <p:txBody>
          <a:bodyPr lIns="0" tIns="0" rIns="0" bIns="0" anchor="t"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2"/>
              </a:buClr>
              <a:buFont typeface="Arial"/>
              <a:buNone/>
              <a:defRPr sz="2533" b="1" i="0" u="none" strike="noStrike" cap="none">
                <a:solidFill>
                  <a:schemeClr val="dk2"/>
                </a:solidFill>
                <a:latin typeface="Arial"/>
                <a:ea typeface="Arial"/>
                <a:cs typeface="Arial"/>
                <a:sym typeface="Arial"/>
              </a:defRPr>
            </a:lvl1pPr>
            <a:lvl2pPr marL="544182" marR="0" lvl="1" indent="-2329" algn="l" rtl="0">
              <a:lnSpc>
                <a:spcPct val="100000"/>
              </a:lnSpc>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2pPr>
            <a:lvl3pPr marL="1088367" marR="0" lvl="2" indent="-4661" algn="l" rtl="0">
              <a:lnSpc>
                <a:spcPct val="100000"/>
              </a:lnSpc>
              <a:spcBef>
                <a:spcPts val="427"/>
              </a:spcBef>
              <a:spcAft>
                <a:spcPts val="0"/>
              </a:spcAft>
              <a:buClr>
                <a:schemeClr val="dk1"/>
              </a:buClr>
              <a:buFont typeface="Arial"/>
              <a:buNone/>
              <a:defRPr sz="2133" b="1" i="0" u="none" strike="noStrike" cap="none">
                <a:solidFill>
                  <a:schemeClr val="dk1"/>
                </a:solidFill>
                <a:latin typeface="Calibri"/>
                <a:ea typeface="Calibri"/>
                <a:cs typeface="Calibri"/>
                <a:sym typeface="Calibri"/>
              </a:defRPr>
            </a:lvl3pPr>
            <a:lvl4pPr marL="1632550" marR="0" lvl="3" indent="-6990"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4pPr>
            <a:lvl5pPr marL="2176734" marR="0" lvl="4" indent="-9321"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5pPr>
            <a:lvl6pPr marL="2720916" marR="0" lvl="5" indent="-11650"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6pPr>
            <a:lvl7pPr marL="3265100" marR="0" lvl="6" indent="-13981"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7pPr>
            <a:lvl8pPr marL="3809286" marR="0" lvl="7" indent="-16314"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8pPr>
            <a:lvl9pPr marL="4353467" marR="0" lvl="8" indent="-1709"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9pPr>
          </a:lstStyle>
          <a:p>
            <a:pPr>
              <a:buSzPct val="25000"/>
            </a:pPr>
            <a:r>
              <a:rPr lang="ca-ES" sz="2400" kern="0" dirty="0" smtClean="0"/>
              <a:t>Conveni Programa: Evolució</a:t>
            </a:r>
            <a:endParaRPr lang="ca-ES" sz="2400" kern="0" dirty="0"/>
          </a:p>
        </p:txBody>
      </p:sp>
      <p:sp>
        <p:nvSpPr>
          <p:cNvPr id="2" name="Contenidor de número de diapositiva 1"/>
          <p:cNvSpPr>
            <a:spLocks noGrp="1"/>
          </p:cNvSpPr>
          <p:nvPr>
            <p:ph type="sldNum" idx="12"/>
          </p:nvPr>
        </p:nvSpPr>
        <p:spPr/>
        <p:txBody>
          <a:bodyPr/>
          <a:lstStyle/>
          <a:p>
            <a:pPr>
              <a:buSzPct val="25000"/>
            </a:pPr>
            <a:fld id="{00000000-1234-1234-1234-123412341234}" type="slidenum">
              <a:rPr lang="es-ES" smtClean="0">
                <a:solidFill>
                  <a:srgbClr val="000078"/>
                </a:solidFill>
              </a:rPr>
              <a:pPr>
                <a:buSzPct val="25000"/>
              </a:pPr>
              <a:t>8</a:t>
            </a:fld>
            <a:endParaRPr lang="es-ES" dirty="0">
              <a:solidFill>
                <a:srgbClr val="000078"/>
              </a:solidFill>
            </a:endParaRPr>
          </a:p>
        </p:txBody>
      </p:sp>
      <p:sp>
        <p:nvSpPr>
          <p:cNvPr id="9" name="CuadroTexto 11"/>
          <p:cNvSpPr txBox="1"/>
          <p:nvPr/>
        </p:nvSpPr>
        <p:spPr>
          <a:xfrm>
            <a:off x="10539490" y="6549307"/>
            <a:ext cx="1221970" cy="276999"/>
          </a:xfrm>
          <a:prstGeom prst="rect">
            <a:avLst/>
          </a:prstGeom>
          <a:noFill/>
        </p:spPr>
        <p:txBody>
          <a:bodyPr wrap="square" rtlCol="0">
            <a:spAutoFit/>
          </a:bodyPr>
          <a:lstStyle/>
          <a:p>
            <a:pPr algn="r"/>
            <a:r>
              <a:rPr lang="ca-ES" sz="1200" dirty="0" smtClean="0"/>
              <a:t>En milions d’€</a:t>
            </a:r>
            <a:endParaRPr lang="ca-ES" sz="1200" dirty="0"/>
          </a:p>
        </p:txBody>
      </p:sp>
      <p:sp>
        <p:nvSpPr>
          <p:cNvPr id="10" name="CuadroTexto 11"/>
          <p:cNvSpPr txBox="1"/>
          <p:nvPr/>
        </p:nvSpPr>
        <p:spPr>
          <a:xfrm>
            <a:off x="203266" y="6518530"/>
            <a:ext cx="11988734" cy="338554"/>
          </a:xfrm>
          <a:prstGeom prst="rect">
            <a:avLst/>
          </a:prstGeom>
          <a:noFill/>
        </p:spPr>
        <p:txBody>
          <a:bodyPr wrap="square" rtlCol="0">
            <a:spAutoFit/>
          </a:bodyPr>
          <a:lstStyle/>
          <a:p>
            <a:r>
              <a:rPr lang="ca-ES" sz="1200" b="1" dirty="0"/>
              <a:t>(*)</a:t>
            </a:r>
            <a:r>
              <a:rPr lang="ca-ES" sz="1600" b="1" dirty="0" smtClean="0">
                <a:solidFill>
                  <a:schemeClr val="accent1">
                    <a:lumMod val="60000"/>
                    <a:lumOff val="40000"/>
                  </a:schemeClr>
                </a:solidFill>
              </a:rPr>
              <a:t> </a:t>
            </a:r>
            <a:r>
              <a:rPr lang="ca-ES" sz="1200" dirty="0" smtClean="0"/>
              <a:t>Pressupost 2020: es van preveure els mateixos imports i distribució del CP 2019 amb 100% assoliment objectius</a:t>
            </a:r>
            <a:endParaRPr lang="ca-ES" sz="1200" dirty="0"/>
          </a:p>
        </p:txBody>
      </p:sp>
      <p:sp>
        <p:nvSpPr>
          <p:cNvPr id="11" name="QuadreDeText 10"/>
          <p:cNvSpPr txBox="1"/>
          <p:nvPr/>
        </p:nvSpPr>
        <p:spPr>
          <a:xfrm>
            <a:off x="7352677" y="1104566"/>
            <a:ext cx="4722500" cy="400110"/>
          </a:xfrm>
          <a:prstGeom prst="rect">
            <a:avLst/>
          </a:prstGeom>
          <a:noFill/>
        </p:spPr>
        <p:txBody>
          <a:bodyPr wrap="square" rtlCol="0">
            <a:spAutoFit/>
          </a:bodyPr>
          <a:lstStyle/>
          <a:p>
            <a:r>
              <a:rPr lang="ca-ES" sz="2000" b="1" kern="0" dirty="0">
                <a:solidFill>
                  <a:schemeClr val="dk2"/>
                </a:solidFill>
                <a:latin typeface="Arial"/>
                <a:ea typeface="Arial"/>
                <a:cs typeface="Arial"/>
                <a:sym typeface="Arial"/>
              </a:rPr>
              <a:t>Corrent + finançament d’inversions</a:t>
            </a:r>
          </a:p>
        </p:txBody>
      </p:sp>
    </p:spTree>
    <p:extLst>
      <p:ext uri="{BB962C8B-B14F-4D97-AF65-F5344CB8AC3E}">
        <p14:creationId xmlns:p14="http://schemas.microsoft.com/office/powerpoint/2010/main" val="1863934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dt" idx="10"/>
          </p:nvPr>
        </p:nvSpPr>
        <p:spPr>
          <a:xfrm>
            <a:off x="9059547" y="564021"/>
            <a:ext cx="1308761" cy="257360"/>
          </a:xfrm>
          <a:prstGeom prst="rect">
            <a:avLst/>
          </a:prstGeom>
          <a:noFill/>
          <a:ln>
            <a:noFill/>
          </a:ln>
        </p:spPr>
        <p:txBody>
          <a:bodyPr lIns="0" tIns="0" rIns="0" bIns="0" anchor="t" anchorCtr="0">
            <a:noAutofit/>
          </a:bodyPr>
          <a:lstStyle/>
          <a:p>
            <a:pPr>
              <a:buSzPct val="25000"/>
            </a:pPr>
            <a:r>
              <a:rPr lang="ca-ES" b="1" dirty="0" smtClean="0">
                <a:solidFill>
                  <a:schemeClr val="bg2"/>
                </a:solidFill>
              </a:rPr>
              <a:t>22/04/2020</a:t>
            </a:r>
            <a:endParaRPr lang="es-ES" b="1" dirty="0">
              <a:solidFill>
                <a:schemeClr val="bg2"/>
              </a:solidFill>
            </a:endParaRPr>
          </a:p>
        </p:txBody>
      </p:sp>
      <p:sp>
        <p:nvSpPr>
          <p:cNvPr id="13" name="Shape 235"/>
          <p:cNvSpPr txBox="1">
            <a:spLocks/>
          </p:cNvSpPr>
          <p:nvPr/>
        </p:nvSpPr>
        <p:spPr>
          <a:xfrm>
            <a:off x="3236324" y="422795"/>
            <a:ext cx="5475413" cy="331620"/>
          </a:xfrm>
          <a:prstGeom prst="rect">
            <a:avLst/>
          </a:prstGeom>
          <a:noFill/>
          <a:ln>
            <a:noFill/>
          </a:ln>
        </p:spPr>
        <p:txBody>
          <a:bodyPr lIns="0" tIns="0" rIns="0" bIns="0" anchor="t"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2"/>
              </a:buClr>
              <a:buFont typeface="Arial"/>
              <a:buNone/>
              <a:defRPr sz="2533" b="1" i="0" u="none" strike="noStrike" cap="none">
                <a:solidFill>
                  <a:schemeClr val="dk2"/>
                </a:solidFill>
                <a:latin typeface="Arial"/>
                <a:ea typeface="Arial"/>
                <a:cs typeface="Arial"/>
                <a:sym typeface="Arial"/>
              </a:defRPr>
            </a:lvl1pPr>
            <a:lvl2pPr marL="544182" marR="0" lvl="1" indent="-2329" algn="l" rtl="0">
              <a:lnSpc>
                <a:spcPct val="100000"/>
              </a:lnSpc>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2pPr>
            <a:lvl3pPr marL="1088367" marR="0" lvl="2" indent="-4661" algn="l" rtl="0">
              <a:lnSpc>
                <a:spcPct val="100000"/>
              </a:lnSpc>
              <a:spcBef>
                <a:spcPts val="427"/>
              </a:spcBef>
              <a:spcAft>
                <a:spcPts val="0"/>
              </a:spcAft>
              <a:buClr>
                <a:schemeClr val="dk1"/>
              </a:buClr>
              <a:buFont typeface="Arial"/>
              <a:buNone/>
              <a:defRPr sz="2133" b="1" i="0" u="none" strike="noStrike" cap="none">
                <a:solidFill>
                  <a:schemeClr val="dk1"/>
                </a:solidFill>
                <a:latin typeface="Calibri"/>
                <a:ea typeface="Calibri"/>
                <a:cs typeface="Calibri"/>
                <a:sym typeface="Calibri"/>
              </a:defRPr>
            </a:lvl3pPr>
            <a:lvl4pPr marL="1632550" marR="0" lvl="3" indent="-6990"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4pPr>
            <a:lvl5pPr marL="2176734" marR="0" lvl="4" indent="-9321"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5pPr>
            <a:lvl6pPr marL="2720916" marR="0" lvl="5" indent="-11650"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6pPr>
            <a:lvl7pPr marL="3265100" marR="0" lvl="6" indent="-13981"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7pPr>
            <a:lvl8pPr marL="3809286" marR="0" lvl="7" indent="-16314"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8pPr>
            <a:lvl9pPr marL="4353467" marR="0" lvl="8" indent="-1709" algn="l" rtl="0">
              <a:lnSpc>
                <a:spcPct val="100000"/>
              </a:lnSpc>
              <a:spcBef>
                <a:spcPts val="373"/>
              </a:spcBef>
              <a:spcAft>
                <a:spcPts val="0"/>
              </a:spcAft>
              <a:buClr>
                <a:schemeClr val="dk1"/>
              </a:buClr>
              <a:buFont typeface="Arial"/>
              <a:buNone/>
              <a:defRPr sz="1867" b="1" i="0" u="none" strike="noStrike" cap="none">
                <a:solidFill>
                  <a:schemeClr val="dk1"/>
                </a:solidFill>
                <a:latin typeface="Calibri"/>
                <a:ea typeface="Calibri"/>
                <a:cs typeface="Calibri"/>
                <a:sym typeface="Calibri"/>
              </a:defRPr>
            </a:lvl9pPr>
          </a:lstStyle>
          <a:p>
            <a:pPr>
              <a:buSzPct val="25000"/>
            </a:pPr>
            <a:r>
              <a:rPr lang="ca-ES" sz="2400" kern="0" dirty="0" smtClean="0"/>
              <a:t>Crèdits i unitaris Conveni Programa</a:t>
            </a:r>
            <a:endParaRPr lang="ca-ES" sz="2400" kern="0" dirty="0"/>
          </a:p>
        </p:txBody>
      </p:sp>
      <p:sp>
        <p:nvSpPr>
          <p:cNvPr id="2" name="Contenidor de número de diapositiva 1"/>
          <p:cNvSpPr>
            <a:spLocks noGrp="1"/>
          </p:cNvSpPr>
          <p:nvPr>
            <p:ph type="sldNum" idx="12"/>
          </p:nvPr>
        </p:nvSpPr>
        <p:spPr/>
        <p:txBody>
          <a:bodyPr/>
          <a:lstStyle/>
          <a:p>
            <a:pPr>
              <a:buSzPct val="25000"/>
            </a:pPr>
            <a:fld id="{00000000-1234-1234-1234-123412341234}" type="slidenum">
              <a:rPr lang="es-ES" smtClean="0">
                <a:solidFill>
                  <a:srgbClr val="000078"/>
                </a:solidFill>
              </a:rPr>
              <a:pPr>
                <a:buSzPct val="25000"/>
              </a:pPr>
              <a:t>9</a:t>
            </a:fld>
            <a:endParaRPr lang="es-ES" dirty="0">
              <a:solidFill>
                <a:srgbClr val="000078"/>
              </a:solidFill>
            </a:endParaRPr>
          </a:p>
        </p:txBody>
      </p:sp>
      <p:pic>
        <p:nvPicPr>
          <p:cNvPr id="9" name="Imagen 8"/>
          <p:cNvPicPr>
            <a:picLocks noChangeAspect="1"/>
          </p:cNvPicPr>
          <p:nvPr/>
        </p:nvPicPr>
        <p:blipFill>
          <a:blip r:embed="rId3"/>
          <a:stretch>
            <a:fillRect/>
          </a:stretch>
        </p:blipFill>
        <p:spPr>
          <a:xfrm>
            <a:off x="1083424" y="965508"/>
            <a:ext cx="7755776" cy="1839085"/>
          </a:xfrm>
          <a:prstGeom prst="rect">
            <a:avLst/>
          </a:prstGeom>
        </p:spPr>
      </p:pic>
      <p:pic>
        <p:nvPicPr>
          <p:cNvPr id="10" name="Imagen 9"/>
          <p:cNvPicPr>
            <a:picLocks noChangeAspect="1"/>
          </p:cNvPicPr>
          <p:nvPr/>
        </p:nvPicPr>
        <p:blipFill>
          <a:blip r:embed="rId4"/>
          <a:stretch>
            <a:fillRect/>
          </a:stretch>
        </p:blipFill>
        <p:spPr>
          <a:xfrm>
            <a:off x="4002156" y="2843343"/>
            <a:ext cx="7677045" cy="1767848"/>
          </a:xfrm>
          <a:prstGeom prst="rect">
            <a:avLst/>
          </a:prstGeom>
        </p:spPr>
      </p:pic>
      <p:pic>
        <p:nvPicPr>
          <p:cNvPr id="11" name="Imagen 10"/>
          <p:cNvPicPr>
            <a:picLocks noChangeAspect="1"/>
          </p:cNvPicPr>
          <p:nvPr/>
        </p:nvPicPr>
        <p:blipFill>
          <a:blip r:embed="rId5"/>
          <a:stretch>
            <a:fillRect/>
          </a:stretch>
        </p:blipFill>
        <p:spPr>
          <a:xfrm>
            <a:off x="1083425" y="4685587"/>
            <a:ext cx="7755776" cy="1806366"/>
          </a:xfrm>
          <a:prstGeom prst="rect">
            <a:avLst/>
          </a:prstGeom>
        </p:spPr>
      </p:pic>
    </p:spTree>
    <p:extLst>
      <p:ext uri="{BB962C8B-B14F-4D97-AF65-F5344CB8AC3E}">
        <p14:creationId xmlns:p14="http://schemas.microsoft.com/office/powerpoint/2010/main" val="1919139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UOC">
      <a:dk1>
        <a:srgbClr val="000000"/>
      </a:dk1>
      <a:lt1>
        <a:srgbClr val="FFFFFF"/>
      </a:lt1>
      <a:dk2>
        <a:srgbClr val="000078"/>
      </a:dk2>
      <a:lt2>
        <a:srgbClr val="FFFFFF"/>
      </a:lt2>
      <a:accent1>
        <a:srgbClr val="000078"/>
      </a:accent1>
      <a:accent2>
        <a:srgbClr val="73EDFF"/>
      </a:accent2>
      <a:accent3>
        <a:srgbClr val="BCF6FE"/>
      </a:accent3>
      <a:accent4>
        <a:srgbClr val="B4B4B4"/>
      </a:accent4>
      <a:accent5>
        <a:srgbClr val="B4B4B4"/>
      </a:accent5>
      <a:accent6>
        <a:srgbClr val="E6E6E6"/>
      </a:accent6>
      <a:hlink>
        <a:srgbClr val="000078"/>
      </a:hlink>
      <a:folHlink>
        <a:srgbClr val="73E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Tema de Office">
  <a:themeElements>
    <a:clrScheme name="UOC">
      <a:dk1>
        <a:srgbClr val="000000"/>
      </a:dk1>
      <a:lt1>
        <a:srgbClr val="FFFFFF"/>
      </a:lt1>
      <a:dk2>
        <a:srgbClr val="000078"/>
      </a:dk2>
      <a:lt2>
        <a:srgbClr val="FFFFFF"/>
      </a:lt2>
      <a:accent1>
        <a:srgbClr val="000078"/>
      </a:accent1>
      <a:accent2>
        <a:srgbClr val="73EDFF"/>
      </a:accent2>
      <a:accent3>
        <a:srgbClr val="BCF6FE"/>
      </a:accent3>
      <a:accent4>
        <a:srgbClr val="B4B4B4"/>
      </a:accent4>
      <a:accent5>
        <a:srgbClr val="B4B4B4"/>
      </a:accent5>
      <a:accent6>
        <a:srgbClr val="E6E6E6"/>
      </a:accent6>
      <a:hlink>
        <a:srgbClr val="000078"/>
      </a:hlink>
      <a:folHlink>
        <a:srgbClr val="73E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6388</TotalTime>
  <Words>223</Words>
  <Application>Microsoft Office PowerPoint</Application>
  <PresentationFormat>Panorámica</PresentationFormat>
  <Paragraphs>66</Paragraphs>
  <Slides>15</Slides>
  <Notes>15</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15</vt:i4>
      </vt:variant>
    </vt:vector>
  </HeadingPairs>
  <TitlesOfParts>
    <vt:vector size="20" baseType="lpstr">
      <vt:lpstr>Arial</vt:lpstr>
      <vt:lpstr>Calibri</vt:lpstr>
      <vt:lpstr>Georgia</vt:lpstr>
      <vt:lpstr>1_Tema de Office</vt:lpstr>
      <vt:lpstr>2_Tema de Office</vt:lpstr>
      <vt:lpstr>Presentación de PowerPoint</vt:lpstr>
      <vt:lpstr>Resultat corrent </vt:lpstr>
      <vt:lpstr>Presentación de PowerPoint</vt:lpstr>
      <vt:lpstr>Ingressos </vt:lpstr>
      <vt:lpstr>Presentación de PowerPoint</vt:lpstr>
      <vt:lpstr>Presentación de PowerPoint</vt:lpstr>
      <vt:lpstr>Presentación de PowerPoint</vt:lpstr>
      <vt:lpstr>Presentación de PowerPoint</vt:lpstr>
      <vt:lpstr>Presentación de PowerPoint</vt:lpstr>
      <vt:lpstr>Despeses </vt:lpstr>
      <vt:lpstr>Presentación de PowerPoint</vt:lpstr>
      <vt:lpstr>Inversions </vt:lpstr>
      <vt:lpstr>Presentación de PowerPoint</vt:lpstr>
      <vt:lpstr>Presentación de PowerPoint</vt:lpstr>
      <vt:lpstr>Presentación de PowerPoint</vt:lpstr>
    </vt:vector>
  </TitlesOfParts>
  <Company>UOC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Pressupost campanya 2017</dc:title>
  <dc:creator>Carmen Pereira Vázquez</dc:creator>
  <cp:lastModifiedBy>Josep M. Llorens Pont</cp:lastModifiedBy>
  <cp:revision>599</cp:revision>
  <cp:lastPrinted>2019-11-07T09:26:38Z</cp:lastPrinted>
  <dcterms:created xsi:type="dcterms:W3CDTF">2016-11-15T16:51:15Z</dcterms:created>
  <dcterms:modified xsi:type="dcterms:W3CDTF">2020-05-07T15:09:31Z</dcterms:modified>
</cp:coreProperties>
</file>