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8"/>
  </p:notesMasterIdLst>
  <p:sldIdLst>
    <p:sldId id="257" r:id="rId3"/>
    <p:sldId id="381" r:id="rId4"/>
    <p:sldId id="380" r:id="rId5"/>
    <p:sldId id="404" r:id="rId6"/>
    <p:sldId id="384" r:id="rId7"/>
    <p:sldId id="399" r:id="rId8"/>
    <p:sldId id="401" r:id="rId9"/>
    <p:sldId id="386" r:id="rId10"/>
    <p:sldId id="387" r:id="rId11"/>
    <p:sldId id="405" r:id="rId12"/>
    <p:sldId id="388" r:id="rId13"/>
    <p:sldId id="389" r:id="rId14"/>
    <p:sldId id="378" r:id="rId15"/>
    <p:sldId id="398" r:id="rId16"/>
    <p:sldId id="291" r:id="rId17"/>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EA"/>
    <a:srgbClr val="003366"/>
    <a:srgbClr val="006699"/>
    <a:srgbClr val="03CDE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75" d="100"/>
          <a:sy n="75" d="100"/>
        </p:scale>
        <p:origin x="78" y="7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6363" cy="513508"/>
          </a:xfrm>
          <a:prstGeom prst="rect">
            <a:avLst/>
          </a:prstGeom>
        </p:spPr>
        <p:txBody>
          <a:bodyPr vert="horz" lIns="95079" tIns="47540" rIns="95079" bIns="47540" rtlCol="0"/>
          <a:lstStyle>
            <a:lvl1pPr algn="l">
              <a:defRPr sz="1200"/>
            </a:lvl1pPr>
          </a:lstStyle>
          <a:p>
            <a:endParaRPr lang="es-ES" dirty="0"/>
          </a:p>
        </p:txBody>
      </p:sp>
      <p:sp>
        <p:nvSpPr>
          <p:cNvPr id="3" name="Marcador de fecha 2"/>
          <p:cNvSpPr>
            <a:spLocks noGrp="1"/>
          </p:cNvSpPr>
          <p:nvPr>
            <p:ph type="dt" idx="1"/>
          </p:nvPr>
        </p:nvSpPr>
        <p:spPr>
          <a:xfrm>
            <a:off x="4021295" y="0"/>
            <a:ext cx="3076363" cy="513508"/>
          </a:xfrm>
          <a:prstGeom prst="rect">
            <a:avLst/>
          </a:prstGeom>
        </p:spPr>
        <p:txBody>
          <a:bodyPr vert="horz" lIns="95079" tIns="47540" rIns="95079" bIns="47540" rtlCol="0"/>
          <a:lstStyle>
            <a:lvl1pPr algn="r">
              <a:defRPr sz="1200"/>
            </a:lvl1pPr>
          </a:lstStyle>
          <a:p>
            <a:fld id="{2BABE1CF-D00E-407E-8E88-2EF01426D2DD}" type="datetimeFigureOut">
              <a:rPr lang="es-ES" smtClean="0"/>
              <a:pPr/>
              <a:t>09/06/2020</a:t>
            </a:fld>
            <a:endParaRPr lang="es-ES" dirty="0"/>
          </a:p>
        </p:txBody>
      </p:sp>
      <p:sp>
        <p:nvSpPr>
          <p:cNvPr id="4" name="Marcador de imagen de diapositiva 3"/>
          <p:cNvSpPr>
            <a:spLocks noGrp="1" noRot="1" noChangeAspect="1"/>
          </p:cNvSpPr>
          <p:nvPr>
            <p:ph type="sldImg" idx="2"/>
          </p:nvPr>
        </p:nvSpPr>
        <p:spPr>
          <a:xfrm>
            <a:off x="482600" y="1281113"/>
            <a:ext cx="6134100" cy="3451225"/>
          </a:xfrm>
          <a:prstGeom prst="rect">
            <a:avLst/>
          </a:prstGeom>
          <a:noFill/>
          <a:ln w="12700">
            <a:solidFill>
              <a:prstClr val="black"/>
            </a:solidFill>
          </a:ln>
        </p:spPr>
        <p:txBody>
          <a:bodyPr vert="horz" lIns="95079" tIns="47540" rIns="95079" bIns="47540" rtlCol="0" anchor="ctr"/>
          <a:lstStyle/>
          <a:p>
            <a:endParaRPr lang="es-ES" dirty="0"/>
          </a:p>
        </p:txBody>
      </p:sp>
      <p:sp>
        <p:nvSpPr>
          <p:cNvPr id="5" name="Marcador de notas 4"/>
          <p:cNvSpPr>
            <a:spLocks noGrp="1"/>
          </p:cNvSpPr>
          <p:nvPr>
            <p:ph type="body" sz="quarter" idx="3"/>
          </p:nvPr>
        </p:nvSpPr>
        <p:spPr>
          <a:xfrm>
            <a:off x="709931" y="4925416"/>
            <a:ext cx="5679440" cy="4029879"/>
          </a:xfrm>
          <a:prstGeom prst="rect">
            <a:avLst/>
          </a:prstGeom>
        </p:spPr>
        <p:txBody>
          <a:bodyPr vert="horz" lIns="95079" tIns="47540" rIns="95079" bIns="4754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1" y="9721117"/>
            <a:ext cx="3076363" cy="513507"/>
          </a:xfrm>
          <a:prstGeom prst="rect">
            <a:avLst/>
          </a:prstGeom>
        </p:spPr>
        <p:txBody>
          <a:bodyPr vert="horz" lIns="95079" tIns="47540" rIns="95079" bIns="4754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4021295" y="9721117"/>
            <a:ext cx="3076363" cy="513507"/>
          </a:xfrm>
          <a:prstGeom prst="rect">
            <a:avLst/>
          </a:prstGeom>
        </p:spPr>
        <p:txBody>
          <a:bodyPr vert="horz" lIns="95079" tIns="47540" rIns="95079" bIns="47540" rtlCol="0" anchor="b"/>
          <a:lstStyle>
            <a:lvl1pPr algn="r">
              <a:defRPr sz="1200"/>
            </a:lvl1pPr>
          </a:lstStyle>
          <a:p>
            <a:fld id="{24CBEFE9-56F5-41C6-9F19-50DEA176BAFC}" type="slidenum">
              <a:rPr lang="es-ES" smtClean="0"/>
              <a:pPr/>
              <a:t>‹Nº›</a:t>
            </a:fld>
            <a:endParaRPr lang="es-ES" dirty="0"/>
          </a:p>
        </p:txBody>
      </p:sp>
    </p:spTree>
    <p:extLst>
      <p:ext uri="{BB962C8B-B14F-4D97-AF65-F5344CB8AC3E}">
        <p14:creationId xmlns:p14="http://schemas.microsoft.com/office/powerpoint/2010/main" val="294274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90384" y="5277535"/>
            <a:ext cx="5522992" cy="4999768"/>
          </a:xfrm>
          <a:prstGeom prst="rect">
            <a:avLst/>
          </a:prstGeom>
        </p:spPr>
        <p:txBody>
          <a:bodyPr lIns="95064" tIns="95064" rIns="95064" bIns="95064" anchor="t" anchorCtr="0">
            <a:noAutofit/>
          </a:bodyPr>
          <a:lstStyle/>
          <a:p>
            <a:endParaRPr dirty="0"/>
          </a:p>
        </p:txBody>
      </p:sp>
      <p:sp>
        <p:nvSpPr>
          <p:cNvPr id="200" name="Shape 200"/>
          <p:cNvSpPr txBox="1">
            <a:spLocks noGrp="1"/>
          </p:cNvSpPr>
          <p:nvPr>
            <p:ph type="sldNum" idx="12"/>
          </p:nvPr>
        </p:nvSpPr>
        <p:spPr>
          <a:xfrm>
            <a:off x="3910531" y="10553149"/>
            <a:ext cx="2991621" cy="555529"/>
          </a:xfrm>
          <a:prstGeom prst="rect">
            <a:avLst/>
          </a:prstGeom>
        </p:spPr>
        <p:txBody>
          <a:bodyPr lIns="95064" tIns="47519" rIns="95064" bIns="47519" anchor="b" anchorCtr="0">
            <a:noAutofit/>
          </a:bodyPr>
          <a:lstStyle/>
          <a:p>
            <a:pPr>
              <a:buClr>
                <a:srgbClr val="000000"/>
              </a:buClr>
              <a:buSzPct val="25000"/>
              <a:buFont typeface="Arial"/>
              <a:buNone/>
            </a:pPr>
            <a:fld id="{00000000-1234-1234-1234-123412341234}" type="slidenum">
              <a:rPr lang="es-ES"/>
              <a:pPr>
                <a:buClr>
                  <a:srgbClr val="000000"/>
                </a:buClr>
                <a:buSzPct val="25000"/>
                <a:buFont typeface="Arial"/>
                <a:buNone/>
              </a:pPr>
              <a:t>1</a:t>
            </a:fld>
            <a:endParaRPr lang="es-ES" dirty="0"/>
          </a:p>
        </p:txBody>
      </p:sp>
    </p:spTree>
    <p:extLst>
      <p:ext uri="{BB962C8B-B14F-4D97-AF65-F5344CB8AC3E}">
        <p14:creationId xmlns:p14="http://schemas.microsoft.com/office/powerpoint/2010/main" val="393711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10</a:t>
            </a:fld>
            <a:endParaRPr lang="es-ES" dirty="0"/>
          </a:p>
        </p:txBody>
      </p:sp>
    </p:spTree>
    <p:extLst>
      <p:ext uri="{BB962C8B-B14F-4D97-AF65-F5344CB8AC3E}">
        <p14:creationId xmlns:p14="http://schemas.microsoft.com/office/powerpoint/2010/main" val="139682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93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12</a:t>
            </a:fld>
            <a:endParaRPr lang="es-ES" dirty="0"/>
          </a:p>
        </p:txBody>
      </p:sp>
    </p:spTree>
    <p:extLst>
      <p:ext uri="{BB962C8B-B14F-4D97-AF65-F5344CB8AC3E}">
        <p14:creationId xmlns:p14="http://schemas.microsoft.com/office/powerpoint/2010/main" val="39220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47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08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709945" y="4861441"/>
            <a:ext cx="5679439" cy="4605575"/>
          </a:xfrm>
          <a:prstGeom prst="rect">
            <a:avLst/>
          </a:prstGeom>
        </p:spPr>
        <p:txBody>
          <a:bodyPr lIns="95064" tIns="95064" rIns="95064" bIns="95064" anchor="t" anchorCtr="0">
            <a:noAutofit/>
          </a:bodyPr>
          <a:lstStyle/>
          <a:p>
            <a:endParaRPr dirty="0"/>
          </a:p>
        </p:txBody>
      </p:sp>
      <p:sp>
        <p:nvSpPr>
          <p:cNvPr id="268" name="Shape 268"/>
          <p:cNvSpPr>
            <a:spLocks noGrp="1" noRot="1" noChangeAspect="1"/>
          </p:cNvSpPr>
          <p:nvPr>
            <p:ph type="sldImg" idx="2"/>
          </p:nvPr>
        </p:nvSpPr>
        <p:spPr>
          <a:xfrm>
            <a:off x="136525" y="766763"/>
            <a:ext cx="6826250" cy="38401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49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2</a:t>
            </a:fld>
            <a:endParaRPr lang="es-ES" dirty="0"/>
          </a:p>
        </p:txBody>
      </p:sp>
    </p:spTree>
    <p:extLst>
      <p:ext uri="{BB962C8B-B14F-4D97-AF65-F5344CB8AC3E}">
        <p14:creationId xmlns:p14="http://schemas.microsoft.com/office/powerpoint/2010/main" val="42532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91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24CBEFE9-56F5-41C6-9F19-50DEA176BAFC}" type="slidenum">
              <a:rPr lang="es-ES" smtClean="0"/>
              <a:pPr/>
              <a:t>4</a:t>
            </a:fld>
            <a:endParaRPr lang="es-ES" dirty="0"/>
          </a:p>
        </p:txBody>
      </p:sp>
    </p:spTree>
    <p:extLst>
      <p:ext uri="{BB962C8B-B14F-4D97-AF65-F5344CB8AC3E}">
        <p14:creationId xmlns:p14="http://schemas.microsoft.com/office/powerpoint/2010/main" val="235593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71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94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59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74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90376" y="5277535"/>
            <a:ext cx="5522991" cy="4999768"/>
          </a:xfrm>
          <a:prstGeom prst="rect">
            <a:avLst/>
          </a:prstGeom>
        </p:spPr>
        <p:txBody>
          <a:bodyPr lIns="95064" tIns="95064" rIns="95064" bIns="95064" anchor="t" anchorCtr="0">
            <a:noAutofit/>
          </a:bodyPr>
          <a:lstStyle/>
          <a:p>
            <a:endParaRPr dirty="0"/>
          </a:p>
        </p:txBody>
      </p:sp>
      <p:sp>
        <p:nvSpPr>
          <p:cNvPr id="230" name="Shape 230"/>
          <p:cNvSpPr>
            <a:spLocks noGrp="1" noRot="1" noChangeAspect="1"/>
          </p:cNvSpPr>
          <p:nvPr>
            <p:ph type="sldImg" idx="2"/>
          </p:nvPr>
        </p:nvSpPr>
        <p:spPr>
          <a:xfrm>
            <a:off x="-249238" y="833438"/>
            <a:ext cx="7404101" cy="4165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907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apositiva de título">
    <p:spTree>
      <p:nvGrpSpPr>
        <p:cNvPr id="1" name="Shape 29"/>
        <p:cNvGrpSpPr/>
        <p:nvPr/>
      </p:nvGrpSpPr>
      <p:grpSpPr>
        <a:xfrm>
          <a:off x="0" y="0"/>
          <a:ext cx="0" cy="0"/>
          <a:chOff x="0" y="0"/>
          <a:chExt cx="0" cy="0"/>
        </a:xfrm>
      </p:grpSpPr>
      <p:sp>
        <p:nvSpPr>
          <p:cNvPr id="30" name="Shape 30"/>
          <p:cNvSpPr/>
          <p:nvPr/>
        </p:nvSpPr>
        <p:spPr>
          <a:xfrm>
            <a:off x="0" y="0"/>
            <a:ext cx="12192000" cy="6858000"/>
          </a:xfrm>
          <a:prstGeom prst="rect">
            <a:avLst/>
          </a:prstGeom>
          <a:solidFill>
            <a:srgbClr val="000078"/>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31" name="Shape 31"/>
          <p:cNvSpPr txBox="1">
            <a:spLocks noGrp="1"/>
          </p:cNvSpPr>
          <p:nvPr>
            <p:ph type="subTitle" idx="1"/>
          </p:nvPr>
        </p:nvSpPr>
        <p:spPr>
          <a:xfrm>
            <a:off x="1640951" y="4386083"/>
            <a:ext cx="8108000" cy="1752400"/>
          </a:xfrm>
          <a:prstGeom prst="rect">
            <a:avLst/>
          </a:prstGeom>
          <a:noFill/>
          <a:ln>
            <a:noFill/>
          </a:ln>
        </p:spPr>
        <p:txBody>
          <a:bodyPr lIns="91425" tIns="91425" rIns="91425" bIns="91425" anchor="t" anchorCtr="0"/>
          <a:lstStyle>
            <a:lvl1pPr marL="0" marR="0" lvl="0" indent="0" algn="l" rtl="0">
              <a:lnSpc>
                <a:spcPct val="111304"/>
              </a:lnSpc>
              <a:spcBef>
                <a:spcPts val="0"/>
              </a:spcBef>
              <a:buClr>
                <a:schemeClr val="lt1"/>
              </a:buClr>
              <a:buFont typeface="Georgia"/>
              <a:buNone/>
              <a:defRPr sz="3067" b="0" i="0" u="none" strike="noStrike" cap="none">
                <a:solidFill>
                  <a:schemeClr val="lt1"/>
                </a:solidFill>
                <a:latin typeface="Georgia"/>
                <a:ea typeface="Georgia"/>
                <a:cs typeface="Georgia"/>
                <a:sym typeface="Georgia"/>
              </a:defRPr>
            </a:lvl1pPr>
            <a:lvl2pPr marL="544182" marR="0" lvl="1" indent="-2329" algn="ctr" rtl="0">
              <a:spcBef>
                <a:spcPts val="667"/>
              </a:spcBef>
              <a:buClr>
                <a:srgbClr val="888888"/>
              </a:buClr>
              <a:buFont typeface="Arial"/>
              <a:buNone/>
              <a:defRPr sz="3333" b="0" i="0" u="none" strike="noStrike" cap="none">
                <a:solidFill>
                  <a:srgbClr val="888888"/>
                </a:solidFill>
                <a:latin typeface="Calibri"/>
                <a:ea typeface="Calibri"/>
                <a:cs typeface="Calibri"/>
                <a:sym typeface="Calibri"/>
              </a:defRPr>
            </a:lvl2pPr>
            <a:lvl3pPr marL="1088367" marR="0" lvl="2" indent="-4661" algn="ctr" rtl="0">
              <a:spcBef>
                <a:spcPts val="587"/>
              </a:spcBef>
              <a:buClr>
                <a:srgbClr val="888888"/>
              </a:buClr>
              <a:buFont typeface="Arial"/>
              <a:buNone/>
              <a:defRPr sz="2933" b="0" i="0" u="none" strike="noStrike" cap="none">
                <a:solidFill>
                  <a:srgbClr val="888888"/>
                </a:solidFill>
                <a:latin typeface="Calibri"/>
                <a:ea typeface="Calibri"/>
                <a:cs typeface="Calibri"/>
                <a:sym typeface="Calibri"/>
              </a:defRPr>
            </a:lvl3pPr>
            <a:lvl4pPr marL="1632550" marR="0" lvl="3" indent="-699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4pPr>
            <a:lvl5pPr marL="2176734" marR="0" lvl="4" indent="-9321"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5pPr>
            <a:lvl6pPr marL="2720916" marR="0" lvl="5" indent="-1165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6pPr>
            <a:lvl7pPr marL="3265100" marR="0" lvl="6" indent="-13981"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7pPr>
            <a:lvl8pPr marL="3809286" marR="0" lvl="7" indent="-16314"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8pPr>
            <a:lvl9pPr marL="4353467" marR="0" lvl="8" indent="-1709"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9pPr>
          </a:lstStyle>
          <a:p>
            <a:endParaRPr/>
          </a:p>
        </p:txBody>
      </p:sp>
      <p:pic>
        <p:nvPicPr>
          <p:cNvPr id="32" name="Shape 32"/>
          <p:cNvPicPr preferRelativeResize="0"/>
          <p:nvPr/>
        </p:nvPicPr>
        <p:blipFill rotWithShape="1">
          <a:blip r:embed="rId2" cstate="print">
            <a:alphaModFix/>
          </a:blip>
          <a:srcRect/>
          <a:stretch/>
        </p:blipFill>
        <p:spPr>
          <a:xfrm>
            <a:off x="310843" y="300305"/>
            <a:ext cx="1219200" cy="917600"/>
          </a:xfrm>
          <a:prstGeom prst="rect">
            <a:avLst/>
          </a:prstGeom>
          <a:noFill/>
          <a:ln>
            <a:noFill/>
          </a:ln>
        </p:spPr>
      </p:pic>
      <p:sp>
        <p:nvSpPr>
          <p:cNvPr id="33" name="Shape 33"/>
          <p:cNvSpPr/>
          <p:nvPr/>
        </p:nvSpPr>
        <p:spPr>
          <a:xfrm>
            <a:off x="310843" y="4340235"/>
            <a:ext cx="1219200" cy="47999"/>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34" name="Shape 34"/>
          <p:cNvSpPr/>
          <p:nvPr/>
        </p:nvSpPr>
        <p:spPr>
          <a:xfrm>
            <a:off x="1620548" y="4328333"/>
            <a:ext cx="10238800" cy="608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35" name="Shape 35">
            <a:hlinkClick r:id="rId3"/>
          </p:cNvPr>
          <p:cNvSpPr txBox="1"/>
          <p:nvPr/>
        </p:nvSpPr>
        <p:spPr>
          <a:xfrm>
            <a:off x="192125" y="4331784"/>
            <a:ext cx="957600" cy="348800"/>
          </a:xfrm>
          <a:prstGeom prst="rect">
            <a:avLst/>
          </a:prstGeom>
          <a:noFill/>
          <a:ln>
            <a:noFill/>
          </a:ln>
        </p:spPr>
        <p:txBody>
          <a:bodyPr lIns="121900" tIns="60933" rIns="121900" bIns="60933" anchor="t" anchorCtr="0">
            <a:noAutofit/>
          </a:bodyPr>
          <a:lstStyle/>
          <a:p>
            <a:pPr>
              <a:buClr>
                <a:srgbClr val="FFFFFF"/>
              </a:buClr>
              <a:buSzPct val="25000"/>
              <a:buFont typeface="Arial"/>
              <a:buNone/>
            </a:pPr>
            <a:r>
              <a:rPr lang="es-ES" sz="1467" kern="0" dirty="0">
                <a:solidFill>
                  <a:srgbClr val="FFFFFF"/>
                </a:solidFill>
                <a:ea typeface="Arial"/>
                <a:cs typeface="Arial"/>
                <a:sym typeface="Arial"/>
              </a:rPr>
              <a:t>uoc.edu</a:t>
            </a:r>
          </a:p>
        </p:txBody>
      </p:sp>
      <p:sp>
        <p:nvSpPr>
          <p:cNvPr id="36" name="Shape 36"/>
          <p:cNvSpPr/>
          <p:nvPr/>
        </p:nvSpPr>
        <p:spPr>
          <a:xfrm>
            <a:off x="1618181" y="1169916"/>
            <a:ext cx="4427200" cy="480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37" name="Shape 37"/>
          <p:cNvSpPr/>
          <p:nvPr/>
        </p:nvSpPr>
        <p:spPr>
          <a:xfrm>
            <a:off x="6152080" y="1169916"/>
            <a:ext cx="5707200" cy="480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38" name="Shape 38"/>
          <p:cNvSpPr/>
          <p:nvPr/>
        </p:nvSpPr>
        <p:spPr>
          <a:xfrm>
            <a:off x="1620549" y="313265"/>
            <a:ext cx="4427200" cy="480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39" name="Shape 39"/>
          <p:cNvSpPr/>
          <p:nvPr/>
        </p:nvSpPr>
        <p:spPr>
          <a:xfrm>
            <a:off x="6154450" y="313263"/>
            <a:ext cx="5707199" cy="480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40" name="Shape 40"/>
          <p:cNvSpPr/>
          <p:nvPr/>
        </p:nvSpPr>
        <p:spPr>
          <a:xfrm>
            <a:off x="310843" y="6514137"/>
            <a:ext cx="1219200" cy="480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41" name="Shape 41"/>
          <p:cNvSpPr/>
          <p:nvPr/>
        </p:nvSpPr>
        <p:spPr>
          <a:xfrm>
            <a:off x="1620548" y="6502235"/>
            <a:ext cx="10238800" cy="608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42" name="Shape 42"/>
          <p:cNvSpPr txBox="1">
            <a:spLocks noGrp="1"/>
          </p:cNvSpPr>
          <p:nvPr>
            <p:ph type="ctrTitle"/>
          </p:nvPr>
        </p:nvSpPr>
        <p:spPr>
          <a:xfrm>
            <a:off x="1620531" y="1188167"/>
            <a:ext cx="9088800" cy="2826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SzPct val="100000"/>
              <a:buFont typeface="Arial"/>
              <a:buNone/>
              <a:defRPr sz="6400" b="1" i="0" u="none" strike="noStrike" cap="none">
                <a:solidFill>
                  <a:schemeClr val="lt1"/>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pic>
        <p:nvPicPr>
          <p:cNvPr id="43" name="Shape 43"/>
          <p:cNvPicPr preferRelativeResize="0"/>
          <p:nvPr/>
        </p:nvPicPr>
        <p:blipFill rotWithShape="1">
          <a:blip r:embed="rId4" cstate="print">
            <a:alphaModFix/>
          </a:blip>
          <a:srcRect b="-13791"/>
          <a:stretch/>
        </p:blipFill>
        <p:spPr>
          <a:xfrm>
            <a:off x="1618167" y="398400"/>
            <a:ext cx="1844800" cy="524800"/>
          </a:xfrm>
          <a:prstGeom prst="rect">
            <a:avLst/>
          </a:prstGeom>
          <a:noFill/>
          <a:ln>
            <a:noFill/>
          </a:ln>
        </p:spPr>
      </p:pic>
      <p:sp>
        <p:nvSpPr>
          <p:cNvPr id="44" name="Shape 44"/>
          <p:cNvSpPr txBox="1">
            <a:spLocks noGrp="1"/>
          </p:cNvSpPr>
          <p:nvPr>
            <p:ph type="sldNum" idx="12"/>
          </p:nvPr>
        </p:nvSpPr>
        <p:spPr>
          <a:xfrm>
            <a:off x="11409044" y="6333133"/>
            <a:ext cx="731600" cy="524800"/>
          </a:xfrm>
          <a:prstGeom prst="rect">
            <a:avLst/>
          </a:prstGeom>
        </p:spPr>
        <p:txBody>
          <a:bodyPr lIns="0" tIns="0" rIns="0" bIns="0" anchor="t" anchorCtr="0">
            <a:noAutofit/>
          </a:bodyPr>
          <a:lstStyle/>
          <a:p>
            <a:pPr algn="r"/>
            <a:fld id="{00000000-1234-1234-1234-123412341234}" type="slidenum">
              <a:rPr lang="es-ES" sz="1733">
                <a:solidFill>
                  <a:srgbClr val="FFFFFF"/>
                </a:solidFill>
                <a:latin typeface="Georgia"/>
                <a:ea typeface="Georgia"/>
                <a:cs typeface="Georgia"/>
                <a:sym typeface="Georgia"/>
              </a:rPr>
              <a:pPr algn="r"/>
              <a:t>‹Nº›</a:t>
            </a:fld>
            <a:endParaRPr lang="es-ES" sz="1733"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141543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ortadeta A">
    <p:spTree>
      <p:nvGrpSpPr>
        <p:cNvPr id="1" name="Shape 70"/>
        <p:cNvGrpSpPr/>
        <p:nvPr/>
      </p:nvGrpSpPr>
      <p:grpSpPr>
        <a:xfrm>
          <a:off x="0" y="0"/>
          <a:ext cx="0" cy="0"/>
          <a:chOff x="0" y="0"/>
          <a:chExt cx="0" cy="0"/>
        </a:xfrm>
      </p:grpSpPr>
      <p:sp>
        <p:nvSpPr>
          <p:cNvPr id="71" name="Shape 71"/>
          <p:cNvSpPr/>
          <p:nvPr/>
        </p:nvSpPr>
        <p:spPr>
          <a:xfrm>
            <a:off x="0" y="-1021"/>
            <a:ext cx="12192000" cy="6858000"/>
          </a:xfrm>
          <a:prstGeom prst="rect">
            <a:avLst/>
          </a:prstGeom>
          <a:solidFill>
            <a:schemeClr val="accent2"/>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pic>
        <p:nvPicPr>
          <p:cNvPr id="72" name="Shape 72"/>
          <p:cNvPicPr preferRelativeResize="0"/>
          <p:nvPr/>
        </p:nvPicPr>
        <p:blipFill rotWithShape="1">
          <a:blip r:embed="rId2" cstate="print">
            <a:alphaModFix/>
          </a:blip>
          <a:srcRect/>
          <a:stretch/>
        </p:blipFill>
        <p:spPr>
          <a:xfrm>
            <a:off x="293909" y="311908"/>
            <a:ext cx="796400" cy="597600"/>
          </a:xfrm>
          <a:prstGeom prst="rect">
            <a:avLst/>
          </a:prstGeom>
          <a:noFill/>
          <a:ln>
            <a:noFill/>
          </a:ln>
        </p:spPr>
      </p:pic>
      <p:sp>
        <p:nvSpPr>
          <p:cNvPr id="73" name="Shape 73"/>
          <p:cNvSpPr txBox="1">
            <a:spLocks noGrp="1"/>
          </p:cNvSpPr>
          <p:nvPr>
            <p:ph type="body" idx="1"/>
          </p:nvPr>
        </p:nvSpPr>
        <p:spPr>
          <a:xfrm>
            <a:off x="6088521" y="2028628"/>
            <a:ext cx="5792800" cy="3832000"/>
          </a:xfrm>
          <a:prstGeom prst="rect">
            <a:avLst/>
          </a:prstGeom>
          <a:noFill/>
          <a:ln>
            <a:noFill/>
          </a:ln>
        </p:spPr>
        <p:txBody>
          <a:bodyPr lIns="91425" tIns="91425" rIns="91425" bIns="91425" anchor="t" anchorCtr="0"/>
          <a:lstStyle>
            <a:lvl1pPr marL="0" marR="0" lvl="0" indent="0" algn="l" rtl="0">
              <a:lnSpc>
                <a:spcPct val="109473"/>
              </a:lnSpc>
              <a:spcBef>
                <a:spcPts val="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1pPr>
            <a:lvl2pPr marL="544182" marR="0" lvl="1" indent="-2329" algn="l" rtl="0">
              <a:spcBef>
                <a:spcPts val="48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2pPr>
            <a:lvl3pPr marL="1088367" marR="0" lvl="2" indent="-4661" algn="l" rtl="0">
              <a:spcBef>
                <a:spcPts val="427"/>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3pPr>
            <a:lvl4pPr marL="1632550" marR="0" lvl="3" indent="-699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4pPr>
            <a:lvl5pPr marL="2176734" marR="0" lvl="4" indent="-932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5pPr>
            <a:lvl6pPr marL="2720916" marR="0" lvl="5" indent="-1165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6pPr>
            <a:lvl7pPr marL="3265100" marR="0" lvl="6" indent="-1398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7pPr>
            <a:lvl8pPr marL="3809286" marR="0" lvl="7" indent="-16314"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8pPr>
            <a:lvl9pPr marL="4353467" marR="0" lvl="8" indent="-1709"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9pPr>
          </a:lstStyle>
          <a:p>
            <a:endParaRPr/>
          </a:p>
        </p:txBody>
      </p:sp>
      <p:sp>
        <p:nvSpPr>
          <p:cNvPr id="74" name="Shape 74"/>
          <p:cNvSpPr/>
          <p:nvPr/>
        </p:nvSpPr>
        <p:spPr>
          <a:xfrm>
            <a:off x="1156445" y="319504"/>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75" name="Shape 75"/>
          <p:cNvSpPr/>
          <p:nvPr/>
        </p:nvSpPr>
        <p:spPr>
          <a:xfrm>
            <a:off x="3210041" y="320025"/>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76" name="Shape 76"/>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mtClean="0">
                <a:solidFill>
                  <a:srgbClr val="000078"/>
                </a:solidFill>
                <a:ea typeface="Arial"/>
                <a:cs typeface="Arial"/>
                <a:sym typeface="Arial"/>
              </a:rPr>
              <a:pPr>
                <a:buSzPct val="25000"/>
              </a:pPr>
              <a:t>‹Nº›</a:t>
            </a:fld>
            <a:endParaRPr lang="es-ES" dirty="0">
              <a:solidFill>
                <a:srgbClr val="000078"/>
              </a:solidFill>
              <a:ea typeface="Arial"/>
              <a:cs typeface="Arial"/>
              <a:sym typeface="Arial"/>
            </a:endParaRPr>
          </a:p>
        </p:txBody>
      </p:sp>
      <p:sp>
        <p:nvSpPr>
          <p:cNvPr id="77" name="Shape 77">
            <a:hlinkClick r:id="rId3"/>
          </p:cNvPr>
          <p:cNvSpPr txBox="1"/>
          <p:nvPr/>
        </p:nvSpPr>
        <p:spPr>
          <a:xfrm>
            <a:off x="9040156" y="358425"/>
            <a:ext cx="1315200" cy="1436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s-ES" sz="933" dirty="0">
                <a:solidFill>
                  <a:schemeClr val="dk2"/>
                </a:solidFill>
                <a:latin typeface="Arial"/>
                <a:ea typeface="Arial"/>
                <a:cs typeface="Arial"/>
                <a:sym typeface="Arial"/>
              </a:rPr>
              <a:t>uoc.edu</a:t>
            </a:r>
          </a:p>
        </p:txBody>
      </p:sp>
      <p:sp>
        <p:nvSpPr>
          <p:cNvPr id="78" name="Shape 78"/>
          <p:cNvSpPr/>
          <p:nvPr/>
        </p:nvSpPr>
        <p:spPr>
          <a:xfrm>
            <a:off x="293736" y="6519295"/>
            <a:ext cx="115680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79" name="Shape 79"/>
          <p:cNvSpPr/>
          <p:nvPr/>
        </p:nvSpPr>
        <p:spPr>
          <a:xfrm>
            <a:off x="7578923" y="310949"/>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0" name="Shape 80"/>
          <p:cNvSpPr/>
          <p:nvPr/>
        </p:nvSpPr>
        <p:spPr>
          <a:xfrm>
            <a:off x="9026723"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1" name="Shape 81"/>
          <p:cNvSpPr/>
          <p:nvPr/>
        </p:nvSpPr>
        <p:spPr>
          <a:xfrm>
            <a:off x="10473867"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2" name="Shape 82"/>
          <p:cNvSpPr/>
          <p:nvPr/>
        </p:nvSpPr>
        <p:spPr>
          <a:xfrm>
            <a:off x="7578923" y="869713"/>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3" name="Shape 83"/>
          <p:cNvSpPr/>
          <p:nvPr/>
        </p:nvSpPr>
        <p:spPr>
          <a:xfrm>
            <a:off x="9026723"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4" name="Shape 84"/>
          <p:cNvSpPr/>
          <p:nvPr/>
        </p:nvSpPr>
        <p:spPr>
          <a:xfrm>
            <a:off x="10473867"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5" name="Shape 85"/>
          <p:cNvSpPr/>
          <p:nvPr/>
        </p:nvSpPr>
        <p:spPr>
          <a:xfrm>
            <a:off x="3210041" y="869713"/>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6" name="Shape 86"/>
          <p:cNvSpPr/>
          <p:nvPr/>
        </p:nvSpPr>
        <p:spPr>
          <a:xfrm>
            <a:off x="1156445" y="872241"/>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7" name="Shape 87"/>
          <p:cNvSpPr txBox="1"/>
          <p:nvPr/>
        </p:nvSpPr>
        <p:spPr>
          <a:xfrm>
            <a:off x="12670995" y="1649495"/>
            <a:ext cx="1219200" cy="1219200"/>
          </a:xfrm>
          <a:prstGeom prst="rect">
            <a:avLst/>
          </a:prstGeom>
          <a:noFill/>
          <a:ln>
            <a:noFill/>
          </a:ln>
        </p:spPr>
        <p:txBody>
          <a:bodyPr lIns="0" tIns="0" rIns="0" bIns="0" anchor="t" anchorCtr="0">
            <a:noAutofit/>
          </a:bodyPr>
          <a:lstStyle/>
          <a:p>
            <a:pPr marL="0" marR="0" lvl="0" indent="0" algn="l" rtl="0">
              <a:spcBef>
                <a:spcPts val="0"/>
              </a:spcBef>
              <a:buNone/>
            </a:pPr>
            <a:endParaRPr sz="2133" b="0" dirty="0">
              <a:solidFill>
                <a:schemeClr val="dk1"/>
              </a:solidFill>
              <a:latin typeface="Calibri"/>
              <a:ea typeface="Calibri"/>
              <a:cs typeface="Calibri"/>
              <a:sym typeface="Calibri"/>
            </a:endParaRPr>
          </a:p>
        </p:txBody>
      </p:sp>
      <p:sp>
        <p:nvSpPr>
          <p:cNvPr id="88" name="Shape 88"/>
          <p:cNvSpPr/>
          <p:nvPr/>
        </p:nvSpPr>
        <p:spPr>
          <a:xfrm>
            <a:off x="293736" y="1987311"/>
            <a:ext cx="115156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9" name="Shape 89"/>
          <p:cNvSpPr/>
          <p:nvPr/>
        </p:nvSpPr>
        <p:spPr>
          <a:xfrm>
            <a:off x="6006831" y="1900149"/>
            <a:ext cx="81600" cy="178800"/>
          </a:xfrm>
          <a:prstGeom prst="rect">
            <a:avLst/>
          </a:prstGeom>
          <a:solidFill>
            <a:schemeClr val="accent2"/>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pic>
        <p:nvPicPr>
          <p:cNvPr id="90" name="Shape 90"/>
          <p:cNvPicPr preferRelativeResize="0"/>
          <p:nvPr/>
        </p:nvPicPr>
        <p:blipFill rotWithShape="1">
          <a:blip r:embed="rId4" cstate="print">
            <a:alphaModFix/>
          </a:blip>
          <a:srcRect r="-11731" b="-11731"/>
          <a:stretch/>
        </p:blipFill>
        <p:spPr>
          <a:xfrm>
            <a:off x="1156800" y="383533"/>
            <a:ext cx="1452000" cy="363200"/>
          </a:xfrm>
          <a:prstGeom prst="rect">
            <a:avLst/>
          </a:prstGeom>
          <a:noFill/>
          <a:ln>
            <a:noFill/>
          </a:ln>
        </p:spPr>
      </p:pic>
      <p:sp>
        <p:nvSpPr>
          <p:cNvPr id="91" name="Shape 91"/>
          <p:cNvSpPr txBox="1">
            <a:spLocks noGrp="1"/>
          </p:cNvSpPr>
          <p:nvPr>
            <p:ph type="body" idx="2"/>
          </p:nvPr>
        </p:nvSpPr>
        <p:spPr>
          <a:xfrm>
            <a:off x="310843" y="2190508"/>
            <a:ext cx="2899200" cy="467200"/>
          </a:xfrm>
          <a:prstGeom prst="rect">
            <a:avLst/>
          </a:prstGeom>
          <a:noFill/>
          <a:ln>
            <a:noFill/>
          </a:ln>
        </p:spPr>
        <p:txBody>
          <a:bodyPr lIns="91425" tIns="91425" rIns="91425" bIns="91425" anchor="b" anchorCtr="0"/>
          <a:lstStyle>
            <a:lvl1pPr marL="0" marR="0" lvl="0" indent="0" algn="l" rtl="0">
              <a:lnSpc>
                <a:spcPct val="19444"/>
              </a:lnSpc>
              <a:spcBef>
                <a:spcPts val="0"/>
              </a:spcBef>
              <a:buClr>
                <a:srgbClr val="FFFFFF"/>
              </a:buClr>
              <a:buFont typeface="Arial"/>
              <a:buNone/>
              <a:defRPr sz="4800" b="1" i="0" u="none" strike="noStrike" cap="none">
                <a:solidFill>
                  <a:srgbClr val="FFFFFF"/>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title"/>
          </p:nvPr>
        </p:nvSpPr>
        <p:spPr>
          <a:xfrm>
            <a:off x="209233" y="2366267"/>
            <a:ext cx="5968000" cy="3306800"/>
          </a:xfrm>
          <a:prstGeom prst="rect">
            <a:avLst/>
          </a:prstGeom>
          <a:noFill/>
          <a:ln>
            <a:noFill/>
          </a:ln>
        </p:spPr>
        <p:txBody>
          <a:bodyPr lIns="91425" tIns="91425" rIns="91425" bIns="91425" anchor="t" anchorCtr="0"/>
          <a:lstStyle>
            <a:lvl1pPr lvl="0" rtl="0">
              <a:spcBef>
                <a:spcPts val="0"/>
              </a:spcBef>
              <a:buNone/>
              <a:defRPr sz="4800" b="1">
                <a:solidFill>
                  <a:srgbClr val="000078"/>
                </a:solidFill>
              </a:defRPr>
            </a:lvl1pPr>
            <a:lvl2pPr lvl="1" rtl="0">
              <a:spcBef>
                <a:spcPts val="0"/>
              </a:spcBef>
              <a:buNone/>
              <a:defRPr sz="4800" b="1">
                <a:solidFill>
                  <a:srgbClr val="000078"/>
                </a:solidFill>
              </a:defRPr>
            </a:lvl2pPr>
            <a:lvl3pPr lvl="2" rtl="0">
              <a:spcBef>
                <a:spcPts val="0"/>
              </a:spcBef>
              <a:buNone/>
              <a:defRPr sz="4800" b="1">
                <a:solidFill>
                  <a:srgbClr val="000078"/>
                </a:solidFill>
              </a:defRPr>
            </a:lvl3pPr>
            <a:lvl4pPr lvl="3" rtl="0">
              <a:spcBef>
                <a:spcPts val="0"/>
              </a:spcBef>
              <a:buNone/>
              <a:defRPr sz="4800" b="1">
                <a:solidFill>
                  <a:srgbClr val="000078"/>
                </a:solidFill>
              </a:defRPr>
            </a:lvl4pPr>
            <a:lvl5pPr lvl="4" rtl="0">
              <a:spcBef>
                <a:spcPts val="0"/>
              </a:spcBef>
              <a:buNone/>
              <a:defRPr sz="4800" b="1">
                <a:solidFill>
                  <a:srgbClr val="000078"/>
                </a:solidFill>
              </a:defRPr>
            </a:lvl5pPr>
            <a:lvl6pPr lvl="5" rtl="0">
              <a:spcBef>
                <a:spcPts val="0"/>
              </a:spcBef>
              <a:buNone/>
              <a:defRPr sz="4800" b="1">
                <a:solidFill>
                  <a:srgbClr val="000078"/>
                </a:solidFill>
              </a:defRPr>
            </a:lvl6pPr>
            <a:lvl7pPr lvl="6" rtl="0">
              <a:spcBef>
                <a:spcPts val="0"/>
              </a:spcBef>
              <a:buNone/>
              <a:defRPr sz="4800" b="1">
                <a:solidFill>
                  <a:srgbClr val="000078"/>
                </a:solidFill>
              </a:defRPr>
            </a:lvl7pPr>
            <a:lvl8pPr lvl="7" rtl="0">
              <a:spcBef>
                <a:spcPts val="0"/>
              </a:spcBef>
              <a:buNone/>
              <a:defRPr sz="4800" b="1">
                <a:solidFill>
                  <a:srgbClr val="000078"/>
                </a:solidFill>
              </a:defRPr>
            </a:lvl8pPr>
            <a:lvl9pPr lvl="8" rtl="0">
              <a:spcBef>
                <a:spcPts val="0"/>
              </a:spcBef>
              <a:buNone/>
              <a:defRPr sz="4800" b="1">
                <a:solidFill>
                  <a:srgbClr val="000078"/>
                </a:solidFill>
              </a:defRPr>
            </a:lvl9pPr>
          </a:lstStyle>
          <a:p>
            <a:endParaRPr/>
          </a:p>
        </p:txBody>
      </p:sp>
    </p:spTree>
    <p:extLst>
      <p:ext uri="{BB962C8B-B14F-4D97-AF65-F5344CB8AC3E}">
        <p14:creationId xmlns:p14="http://schemas.microsoft.com/office/powerpoint/2010/main" val="311331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Interior - Blanc 2">
    <p:spTree>
      <p:nvGrpSpPr>
        <p:cNvPr id="1" name="Shape 177"/>
        <p:cNvGrpSpPr/>
        <p:nvPr/>
      </p:nvGrpSpPr>
      <p:grpSpPr>
        <a:xfrm>
          <a:off x="0" y="0"/>
          <a:ext cx="0" cy="0"/>
          <a:chOff x="0" y="0"/>
          <a:chExt cx="0" cy="0"/>
        </a:xfrm>
      </p:grpSpPr>
      <p:sp>
        <p:nvSpPr>
          <p:cNvPr id="178" name="Shape 178"/>
          <p:cNvSpPr/>
          <p:nvPr/>
        </p:nvSpPr>
        <p:spPr>
          <a:xfrm>
            <a:off x="143283" y="1706359"/>
            <a:ext cx="11853200" cy="1002800"/>
          </a:xfrm>
          <a:prstGeom prst="rect">
            <a:avLst/>
          </a:prstGeom>
          <a:solidFill>
            <a:schemeClr val="lt1"/>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79" name="Shape 179"/>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dirty="0" smtClean="0"/>
              <a:t>22/04/2020</a:t>
            </a:r>
            <a:endParaRPr dirty="0"/>
          </a:p>
        </p:txBody>
      </p:sp>
      <p:sp>
        <p:nvSpPr>
          <p:cNvPr id="180" name="Shape 180"/>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a:solidFill>
                  <a:srgbClr val="000078"/>
                </a:solidFill>
              </a:rPr>
              <a:pPr>
                <a:buSzPct val="25000"/>
              </a:pPr>
              <a:t>‹Nº›</a:t>
            </a:fld>
            <a:endParaRPr lang="es-ES" dirty="0">
              <a:solidFill>
                <a:srgbClr val="000078"/>
              </a:solidFill>
            </a:endParaRPr>
          </a:p>
        </p:txBody>
      </p:sp>
      <p:sp>
        <p:nvSpPr>
          <p:cNvPr id="181" name="Shape 181"/>
          <p:cNvSpPr txBox="1">
            <a:spLocks noGrp="1"/>
          </p:cNvSpPr>
          <p:nvPr>
            <p:ph type="body" idx="1"/>
          </p:nvPr>
        </p:nvSpPr>
        <p:spPr>
          <a:xfrm>
            <a:off x="293736" y="871988"/>
            <a:ext cx="776000" cy="334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2"/>
              </a:buClr>
              <a:buFont typeface="Arial"/>
              <a:buNone/>
              <a:defRPr sz="2533" b="1" i="0" u="none" strike="noStrike" cap="none">
                <a:solidFill>
                  <a:schemeClr val="accent2"/>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1142000" y="871988"/>
            <a:ext cx="6384400" cy="334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886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raportada">
    <p:spTree>
      <p:nvGrpSpPr>
        <p:cNvPr id="1" name="Shape 183"/>
        <p:cNvGrpSpPr/>
        <p:nvPr/>
      </p:nvGrpSpPr>
      <p:grpSpPr>
        <a:xfrm>
          <a:off x="0" y="0"/>
          <a:ext cx="0" cy="0"/>
          <a:chOff x="0" y="0"/>
          <a:chExt cx="0" cy="0"/>
        </a:xfrm>
      </p:grpSpPr>
      <p:sp>
        <p:nvSpPr>
          <p:cNvPr id="184" name="Shape 184"/>
          <p:cNvSpPr/>
          <p:nvPr/>
        </p:nvSpPr>
        <p:spPr>
          <a:xfrm>
            <a:off x="0" y="0"/>
            <a:ext cx="12192000" cy="6858000"/>
          </a:xfrm>
          <a:prstGeom prst="rect">
            <a:avLst/>
          </a:prstGeom>
          <a:solidFill>
            <a:srgbClr val="000078"/>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pic>
        <p:nvPicPr>
          <p:cNvPr id="185" name="Shape 185"/>
          <p:cNvPicPr preferRelativeResize="0"/>
          <p:nvPr/>
        </p:nvPicPr>
        <p:blipFill rotWithShape="1">
          <a:blip r:embed="rId2" cstate="print">
            <a:alphaModFix/>
          </a:blip>
          <a:srcRect/>
          <a:stretch/>
        </p:blipFill>
        <p:spPr>
          <a:xfrm>
            <a:off x="9905071" y="0"/>
            <a:ext cx="2286800" cy="1580800"/>
          </a:xfrm>
          <a:prstGeom prst="rect">
            <a:avLst/>
          </a:prstGeom>
          <a:noFill/>
          <a:ln>
            <a:noFill/>
          </a:ln>
        </p:spPr>
      </p:pic>
      <p:sp>
        <p:nvSpPr>
          <p:cNvPr id="186" name="Shape 186"/>
          <p:cNvSpPr/>
          <p:nvPr/>
        </p:nvSpPr>
        <p:spPr>
          <a:xfrm>
            <a:off x="298916" y="1169916"/>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187" name="Shape 187"/>
          <p:cNvSpPr/>
          <p:nvPr/>
        </p:nvSpPr>
        <p:spPr>
          <a:xfrm>
            <a:off x="301284" y="313265"/>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188" name="Shape 188"/>
          <p:cNvSpPr/>
          <p:nvPr/>
        </p:nvSpPr>
        <p:spPr>
          <a:xfrm>
            <a:off x="298916" y="6477235"/>
            <a:ext cx="4427200" cy="48000"/>
          </a:xfrm>
          <a:prstGeom prst="rect">
            <a:avLst/>
          </a:prstGeom>
          <a:solidFill>
            <a:srgbClr val="73EDFF"/>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pic>
        <p:nvPicPr>
          <p:cNvPr id="189" name="Shape 189"/>
          <p:cNvPicPr preferRelativeResize="0"/>
          <p:nvPr/>
        </p:nvPicPr>
        <p:blipFill rotWithShape="1">
          <a:blip r:embed="rId3" cstate="print">
            <a:alphaModFix/>
          </a:blip>
          <a:srcRect/>
          <a:stretch/>
        </p:blipFill>
        <p:spPr>
          <a:xfrm>
            <a:off x="298916" y="397860"/>
            <a:ext cx="1552400" cy="388000"/>
          </a:xfrm>
          <a:prstGeom prst="rect">
            <a:avLst/>
          </a:prstGeom>
          <a:noFill/>
          <a:ln>
            <a:noFill/>
          </a:ln>
        </p:spPr>
      </p:pic>
      <p:pic>
        <p:nvPicPr>
          <p:cNvPr id="190" name="Shape 190"/>
          <p:cNvPicPr preferRelativeResize="0"/>
          <p:nvPr/>
        </p:nvPicPr>
        <p:blipFill rotWithShape="1">
          <a:blip r:embed="rId4" cstate="print">
            <a:alphaModFix/>
          </a:blip>
          <a:srcRect/>
          <a:stretch/>
        </p:blipFill>
        <p:spPr>
          <a:xfrm>
            <a:off x="340247" y="1461293"/>
            <a:ext cx="235599" cy="244400"/>
          </a:xfrm>
          <a:prstGeom prst="rect">
            <a:avLst/>
          </a:prstGeom>
          <a:noFill/>
          <a:ln>
            <a:noFill/>
          </a:ln>
        </p:spPr>
      </p:pic>
      <p:pic>
        <p:nvPicPr>
          <p:cNvPr id="191" name="Shape 191"/>
          <p:cNvPicPr preferRelativeResize="0"/>
          <p:nvPr/>
        </p:nvPicPr>
        <p:blipFill rotWithShape="1">
          <a:blip r:embed="rId5" cstate="print">
            <a:alphaModFix/>
          </a:blip>
          <a:srcRect/>
          <a:stretch/>
        </p:blipFill>
        <p:spPr>
          <a:xfrm>
            <a:off x="340247" y="1811288"/>
            <a:ext cx="265199" cy="220800"/>
          </a:xfrm>
          <a:prstGeom prst="rect">
            <a:avLst/>
          </a:prstGeom>
          <a:noFill/>
          <a:ln>
            <a:noFill/>
          </a:ln>
        </p:spPr>
      </p:pic>
      <p:pic>
        <p:nvPicPr>
          <p:cNvPr id="192" name="Shape 192"/>
          <p:cNvPicPr preferRelativeResize="0"/>
          <p:nvPr/>
        </p:nvPicPr>
        <p:blipFill rotWithShape="1">
          <a:blip r:embed="rId6" cstate="print">
            <a:alphaModFix/>
          </a:blip>
          <a:srcRect/>
          <a:stretch/>
        </p:blipFill>
        <p:spPr>
          <a:xfrm>
            <a:off x="337210" y="2144568"/>
            <a:ext cx="251199" cy="251200"/>
          </a:xfrm>
          <a:prstGeom prst="rect">
            <a:avLst/>
          </a:prstGeom>
          <a:noFill/>
          <a:ln>
            <a:noFill/>
          </a:ln>
        </p:spPr>
      </p:pic>
      <p:sp>
        <p:nvSpPr>
          <p:cNvPr id="193" name="Shape 193"/>
          <p:cNvSpPr txBox="1">
            <a:spLocks noGrp="1"/>
          </p:cNvSpPr>
          <p:nvPr>
            <p:ph type="body" idx="1"/>
          </p:nvPr>
        </p:nvSpPr>
        <p:spPr>
          <a:xfrm>
            <a:off x="649736" y="1393244"/>
            <a:ext cx="4076400" cy="4180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2"/>
          </p:nvPr>
        </p:nvSpPr>
        <p:spPr>
          <a:xfrm>
            <a:off x="649736" y="1734455"/>
            <a:ext cx="4076400" cy="3744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3"/>
          </p:nvPr>
        </p:nvSpPr>
        <p:spPr>
          <a:xfrm>
            <a:off x="649736" y="2069735"/>
            <a:ext cx="4076400" cy="3744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400" b="0" i="0" u="none" strike="noStrike" cap="none">
                <a:solidFill>
                  <a:schemeClr val="lt1"/>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11409044" y="6333133"/>
            <a:ext cx="731600" cy="524800"/>
          </a:xfrm>
          <a:prstGeom prst="rect">
            <a:avLst/>
          </a:prstGeom>
        </p:spPr>
        <p:txBody>
          <a:bodyPr lIns="0" tIns="0" rIns="0" bIns="0" anchor="t" anchorCtr="0">
            <a:noAutofit/>
          </a:bodyPr>
          <a:lstStyle/>
          <a:p>
            <a:pPr algn="r"/>
            <a:fld id="{00000000-1234-1234-1234-123412341234}" type="slidenum">
              <a:rPr lang="es-ES" sz="1733" smtClean="0">
                <a:solidFill>
                  <a:schemeClr val="lt1"/>
                </a:solidFill>
              </a:rPr>
              <a:pPr algn="r"/>
              <a:t>‹Nº›</a:t>
            </a:fld>
            <a:endParaRPr lang="es-ES" sz="1733" dirty="0">
              <a:solidFill>
                <a:schemeClr val="lt1"/>
              </a:solidFill>
            </a:endParaRPr>
          </a:p>
        </p:txBody>
      </p:sp>
    </p:spTree>
    <p:extLst>
      <p:ext uri="{BB962C8B-B14F-4D97-AF65-F5344CB8AC3E}">
        <p14:creationId xmlns:p14="http://schemas.microsoft.com/office/powerpoint/2010/main" val="148328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ortadeta A">
    <p:spTree>
      <p:nvGrpSpPr>
        <p:cNvPr id="1" name="Shape 70"/>
        <p:cNvGrpSpPr/>
        <p:nvPr/>
      </p:nvGrpSpPr>
      <p:grpSpPr>
        <a:xfrm>
          <a:off x="0" y="0"/>
          <a:ext cx="0" cy="0"/>
          <a:chOff x="0" y="0"/>
          <a:chExt cx="0" cy="0"/>
        </a:xfrm>
      </p:grpSpPr>
      <p:sp>
        <p:nvSpPr>
          <p:cNvPr id="71" name="Shape 71"/>
          <p:cNvSpPr/>
          <p:nvPr/>
        </p:nvSpPr>
        <p:spPr>
          <a:xfrm>
            <a:off x="0" y="-1021"/>
            <a:ext cx="12192000" cy="6858000"/>
          </a:xfrm>
          <a:prstGeom prst="rect">
            <a:avLst/>
          </a:prstGeom>
          <a:solidFill>
            <a:schemeClr val="accent2"/>
          </a:solidFill>
          <a:ln>
            <a:noFill/>
          </a:ln>
          <a:effectLst>
            <a:outerShdw blurRad="39999" dist="23000" dir="5400000" rotWithShape="0">
              <a:srgbClr val="000000">
                <a:alpha val="34900"/>
              </a:srgbClr>
            </a:outerShdw>
          </a:effectLst>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pic>
        <p:nvPicPr>
          <p:cNvPr id="72" name="Shape 72"/>
          <p:cNvPicPr preferRelativeResize="0"/>
          <p:nvPr/>
        </p:nvPicPr>
        <p:blipFill rotWithShape="1">
          <a:blip r:embed="rId2" cstate="print">
            <a:alphaModFix/>
          </a:blip>
          <a:srcRect/>
          <a:stretch/>
        </p:blipFill>
        <p:spPr>
          <a:xfrm>
            <a:off x="293909" y="311908"/>
            <a:ext cx="796400" cy="597600"/>
          </a:xfrm>
          <a:prstGeom prst="rect">
            <a:avLst/>
          </a:prstGeom>
          <a:noFill/>
          <a:ln>
            <a:noFill/>
          </a:ln>
        </p:spPr>
      </p:pic>
      <p:sp>
        <p:nvSpPr>
          <p:cNvPr id="73" name="Shape 73"/>
          <p:cNvSpPr txBox="1">
            <a:spLocks noGrp="1"/>
          </p:cNvSpPr>
          <p:nvPr>
            <p:ph type="body" idx="1"/>
          </p:nvPr>
        </p:nvSpPr>
        <p:spPr>
          <a:xfrm>
            <a:off x="6088521" y="2028628"/>
            <a:ext cx="5792800" cy="3832000"/>
          </a:xfrm>
          <a:prstGeom prst="rect">
            <a:avLst/>
          </a:prstGeom>
          <a:noFill/>
          <a:ln>
            <a:noFill/>
          </a:ln>
        </p:spPr>
        <p:txBody>
          <a:bodyPr lIns="91425" tIns="91425" rIns="91425" bIns="91425" anchor="t" anchorCtr="0"/>
          <a:lstStyle>
            <a:lvl1pPr marL="0" marR="0" lvl="0" indent="0" algn="l" rtl="0">
              <a:lnSpc>
                <a:spcPct val="109473"/>
              </a:lnSpc>
              <a:spcBef>
                <a:spcPts val="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1pPr>
            <a:lvl2pPr marL="544182" marR="0" lvl="1" indent="-2329" algn="l" rtl="0">
              <a:spcBef>
                <a:spcPts val="480"/>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2pPr>
            <a:lvl3pPr marL="1088367" marR="0" lvl="2" indent="-4661" algn="l" rtl="0">
              <a:spcBef>
                <a:spcPts val="427"/>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3pPr>
            <a:lvl4pPr marL="1632550" marR="0" lvl="3" indent="-699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4pPr>
            <a:lvl5pPr marL="2176734" marR="0" lvl="4" indent="-932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5pPr>
            <a:lvl6pPr marL="2720916" marR="0" lvl="5" indent="-11650"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6pPr>
            <a:lvl7pPr marL="3265100" marR="0" lvl="6" indent="-13981"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7pPr>
            <a:lvl8pPr marL="3809286" marR="0" lvl="7" indent="-16314"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8pPr>
            <a:lvl9pPr marL="4353467" marR="0" lvl="8" indent="-1709" algn="l" rtl="0">
              <a:spcBef>
                <a:spcPts val="373"/>
              </a:spcBef>
              <a:buClr>
                <a:srgbClr val="000078"/>
              </a:buClr>
              <a:buSzPct val="100000"/>
              <a:buFont typeface="Georgia"/>
              <a:buNone/>
              <a:defRPr sz="2533" b="1" i="0" u="none" strike="noStrike" cap="none">
                <a:solidFill>
                  <a:srgbClr val="000078"/>
                </a:solidFill>
                <a:latin typeface="Georgia"/>
                <a:ea typeface="Georgia"/>
                <a:cs typeface="Georgia"/>
                <a:sym typeface="Georgia"/>
              </a:defRPr>
            </a:lvl9pPr>
          </a:lstStyle>
          <a:p>
            <a:endParaRPr/>
          </a:p>
        </p:txBody>
      </p:sp>
      <p:sp>
        <p:nvSpPr>
          <p:cNvPr id="74" name="Shape 74"/>
          <p:cNvSpPr/>
          <p:nvPr/>
        </p:nvSpPr>
        <p:spPr>
          <a:xfrm>
            <a:off x="1156445" y="319504"/>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75" name="Shape 75"/>
          <p:cNvSpPr/>
          <p:nvPr/>
        </p:nvSpPr>
        <p:spPr>
          <a:xfrm>
            <a:off x="3210041" y="320025"/>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76" name="Shape 76"/>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mtClean="0">
                <a:solidFill>
                  <a:srgbClr val="000078"/>
                </a:solidFill>
                <a:ea typeface="Arial"/>
                <a:cs typeface="Arial"/>
                <a:sym typeface="Arial"/>
              </a:rPr>
              <a:pPr>
                <a:buSzPct val="25000"/>
              </a:pPr>
              <a:t>‹Nº›</a:t>
            </a:fld>
            <a:endParaRPr lang="es-ES" dirty="0">
              <a:solidFill>
                <a:srgbClr val="000078"/>
              </a:solidFill>
              <a:ea typeface="Arial"/>
              <a:cs typeface="Arial"/>
              <a:sym typeface="Arial"/>
            </a:endParaRPr>
          </a:p>
        </p:txBody>
      </p:sp>
      <p:sp>
        <p:nvSpPr>
          <p:cNvPr id="77" name="Shape 77">
            <a:hlinkClick r:id="rId3"/>
          </p:cNvPr>
          <p:cNvSpPr txBox="1"/>
          <p:nvPr/>
        </p:nvSpPr>
        <p:spPr>
          <a:xfrm>
            <a:off x="9040156" y="358425"/>
            <a:ext cx="1315200" cy="1436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s-ES" sz="933" dirty="0">
                <a:solidFill>
                  <a:schemeClr val="dk2"/>
                </a:solidFill>
                <a:latin typeface="Arial"/>
                <a:ea typeface="Arial"/>
                <a:cs typeface="Arial"/>
                <a:sym typeface="Arial"/>
              </a:rPr>
              <a:t>uoc.edu</a:t>
            </a:r>
          </a:p>
        </p:txBody>
      </p:sp>
      <p:sp>
        <p:nvSpPr>
          <p:cNvPr id="78" name="Shape 78"/>
          <p:cNvSpPr/>
          <p:nvPr/>
        </p:nvSpPr>
        <p:spPr>
          <a:xfrm>
            <a:off x="293736" y="6519295"/>
            <a:ext cx="115680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79" name="Shape 79"/>
          <p:cNvSpPr/>
          <p:nvPr/>
        </p:nvSpPr>
        <p:spPr>
          <a:xfrm>
            <a:off x="7578923" y="310949"/>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0" name="Shape 80"/>
          <p:cNvSpPr/>
          <p:nvPr/>
        </p:nvSpPr>
        <p:spPr>
          <a:xfrm>
            <a:off x="9026723"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1" name="Shape 81"/>
          <p:cNvSpPr/>
          <p:nvPr/>
        </p:nvSpPr>
        <p:spPr>
          <a:xfrm>
            <a:off x="10473867" y="313477"/>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2" name="Shape 82"/>
          <p:cNvSpPr/>
          <p:nvPr/>
        </p:nvSpPr>
        <p:spPr>
          <a:xfrm>
            <a:off x="7578923" y="869713"/>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3" name="Shape 83"/>
          <p:cNvSpPr/>
          <p:nvPr/>
        </p:nvSpPr>
        <p:spPr>
          <a:xfrm>
            <a:off x="9026723"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4" name="Shape 84"/>
          <p:cNvSpPr/>
          <p:nvPr/>
        </p:nvSpPr>
        <p:spPr>
          <a:xfrm>
            <a:off x="10473867" y="872241"/>
            <a:ext cx="13744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5" name="Shape 85"/>
          <p:cNvSpPr/>
          <p:nvPr/>
        </p:nvSpPr>
        <p:spPr>
          <a:xfrm>
            <a:off x="3210041" y="869713"/>
            <a:ext cx="42872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6" name="Shape 86"/>
          <p:cNvSpPr/>
          <p:nvPr/>
        </p:nvSpPr>
        <p:spPr>
          <a:xfrm>
            <a:off x="1156445" y="872241"/>
            <a:ext cx="1980399"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7" name="Shape 87"/>
          <p:cNvSpPr txBox="1"/>
          <p:nvPr/>
        </p:nvSpPr>
        <p:spPr>
          <a:xfrm>
            <a:off x="12670995" y="1649495"/>
            <a:ext cx="1219200" cy="1219200"/>
          </a:xfrm>
          <a:prstGeom prst="rect">
            <a:avLst/>
          </a:prstGeom>
          <a:noFill/>
          <a:ln>
            <a:noFill/>
          </a:ln>
        </p:spPr>
        <p:txBody>
          <a:bodyPr lIns="0" tIns="0" rIns="0" bIns="0" anchor="t" anchorCtr="0">
            <a:noAutofit/>
          </a:bodyPr>
          <a:lstStyle/>
          <a:p>
            <a:pPr marL="0" marR="0" lvl="0" indent="0" algn="l" rtl="0">
              <a:spcBef>
                <a:spcPts val="0"/>
              </a:spcBef>
              <a:buNone/>
            </a:pPr>
            <a:endParaRPr sz="2133" b="0" dirty="0">
              <a:solidFill>
                <a:schemeClr val="dk1"/>
              </a:solidFill>
              <a:latin typeface="Calibri"/>
              <a:ea typeface="Calibri"/>
              <a:cs typeface="Calibri"/>
              <a:sym typeface="Calibri"/>
            </a:endParaRPr>
          </a:p>
        </p:txBody>
      </p:sp>
      <p:sp>
        <p:nvSpPr>
          <p:cNvPr id="88" name="Shape 88"/>
          <p:cNvSpPr/>
          <p:nvPr/>
        </p:nvSpPr>
        <p:spPr>
          <a:xfrm>
            <a:off x="293736" y="1987311"/>
            <a:ext cx="11515600" cy="38400"/>
          </a:xfrm>
          <a:prstGeom prst="rect">
            <a:avLst/>
          </a:prstGeom>
          <a:solidFill>
            <a:schemeClr val="lt1"/>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sp>
        <p:nvSpPr>
          <p:cNvPr id="89" name="Shape 89"/>
          <p:cNvSpPr/>
          <p:nvPr/>
        </p:nvSpPr>
        <p:spPr>
          <a:xfrm>
            <a:off x="6006831" y="1900149"/>
            <a:ext cx="81600" cy="178800"/>
          </a:xfrm>
          <a:prstGeom prst="rect">
            <a:avLst/>
          </a:prstGeom>
          <a:solidFill>
            <a:schemeClr val="accent2"/>
          </a:solidFill>
          <a:ln>
            <a:noFill/>
          </a:ln>
        </p:spPr>
        <p:txBody>
          <a:bodyPr lIns="121900" tIns="60933" rIns="121900" bIns="60933" anchor="ctr" anchorCtr="0">
            <a:noAutofit/>
          </a:bodyPr>
          <a:lstStyle/>
          <a:p>
            <a:pPr marL="0" marR="0" lvl="0" indent="0" algn="ctr" rtl="0">
              <a:spcBef>
                <a:spcPts val="0"/>
              </a:spcBef>
              <a:buNone/>
            </a:pPr>
            <a:endParaRPr sz="2133" dirty="0">
              <a:solidFill>
                <a:schemeClr val="lt1"/>
              </a:solidFill>
              <a:latin typeface="Calibri"/>
              <a:ea typeface="Calibri"/>
              <a:cs typeface="Calibri"/>
              <a:sym typeface="Calibri"/>
            </a:endParaRPr>
          </a:p>
        </p:txBody>
      </p:sp>
      <p:pic>
        <p:nvPicPr>
          <p:cNvPr id="90" name="Shape 90"/>
          <p:cNvPicPr preferRelativeResize="0"/>
          <p:nvPr/>
        </p:nvPicPr>
        <p:blipFill rotWithShape="1">
          <a:blip r:embed="rId4" cstate="print">
            <a:alphaModFix/>
          </a:blip>
          <a:srcRect r="-11731" b="-11731"/>
          <a:stretch/>
        </p:blipFill>
        <p:spPr>
          <a:xfrm>
            <a:off x="1156800" y="383533"/>
            <a:ext cx="1452000" cy="363200"/>
          </a:xfrm>
          <a:prstGeom prst="rect">
            <a:avLst/>
          </a:prstGeom>
          <a:noFill/>
          <a:ln>
            <a:noFill/>
          </a:ln>
        </p:spPr>
      </p:pic>
      <p:sp>
        <p:nvSpPr>
          <p:cNvPr id="91" name="Shape 91"/>
          <p:cNvSpPr txBox="1">
            <a:spLocks noGrp="1"/>
          </p:cNvSpPr>
          <p:nvPr>
            <p:ph type="body" idx="2"/>
          </p:nvPr>
        </p:nvSpPr>
        <p:spPr>
          <a:xfrm>
            <a:off x="310843" y="2190508"/>
            <a:ext cx="2899200" cy="467200"/>
          </a:xfrm>
          <a:prstGeom prst="rect">
            <a:avLst/>
          </a:prstGeom>
          <a:noFill/>
          <a:ln>
            <a:noFill/>
          </a:ln>
        </p:spPr>
        <p:txBody>
          <a:bodyPr lIns="91425" tIns="91425" rIns="91425" bIns="91425" anchor="b" anchorCtr="0"/>
          <a:lstStyle>
            <a:lvl1pPr marL="0" marR="0" lvl="0" indent="0" algn="l" rtl="0">
              <a:lnSpc>
                <a:spcPct val="19444"/>
              </a:lnSpc>
              <a:spcBef>
                <a:spcPts val="0"/>
              </a:spcBef>
              <a:buClr>
                <a:srgbClr val="FFFFFF"/>
              </a:buClr>
              <a:buFont typeface="Arial"/>
              <a:buNone/>
              <a:defRPr sz="4800" b="1" i="0" u="none" strike="noStrike" cap="none">
                <a:solidFill>
                  <a:srgbClr val="FFFFFF"/>
                </a:solidFill>
                <a:latin typeface="Arial"/>
                <a:ea typeface="Arial"/>
                <a:cs typeface="Arial"/>
                <a:sym typeface="Arial"/>
              </a:defRPr>
            </a:lvl1pPr>
            <a:lvl2pPr marL="544182" marR="0" lvl="1" indent="-2329"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spcBef>
                <a:spcPts val="427"/>
              </a:spcBef>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spcBef>
                <a:spcPts val="373"/>
              </a:spcBef>
              <a:buClr>
                <a:schemeClr val="dk1"/>
              </a:buClr>
              <a:buFont typeface="Arial"/>
              <a:buNone/>
              <a:defRPr sz="1867"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title"/>
          </p:nvPr>
        </p:nvSpPr>
        <p:spPr>
          <a:xfrm>
            <a:off x="209233" y="2366267"/>
            <a:ext cx="5968000" cy="3306800"/>
          </a:xfrm>
          <a:prstGeom prst="rect">
            <a:avLst/>
          </a:prstGeom>
          <a:noFill/>
          <a:ln>
            <a:noFill/>
          </a:ln>
        </p:spPr>
        <p:txBody>
          <a:bodyPr lIns="91425" tIns="91425" rIns="91425" bIns="91425" anchor="t" anchorCtr="0"/>
          <a:lstStyle>
            <a:lvl1pPr lvl="0" rtl="0">
              <a:spcBef>
                <a:spcPts val="0"/>
              </a:spcBef>
              <a:buNone/>
              <a:defRPr sz="4800" b="1">
                <a:solidFill>
                  <a:srgbClr val="000078"/>
                </a:solidFill>
              </a:defRPr>
            </a:lvl1pPr>
            <a:lvl2pPr lvl="1" rtl="0">
              <a:spcBef>
                <a:spcPts val="0"/>
              </a:spcBef>
              <a:buNone/>
              <a:defRPr sz="4800" b="1">
                <a:solidFill>
                  <a:srgbClr val="000078"/>
                </a:solidFill>
              </a:defRPr>
            </a:lvl2pPr>
            <a:lvl3pPr lvl="2" rtl="0">
              <a:spcBef>
                <a:spcPts val="0"/>
              </a:spcBef>
              <a:buNone/>
              <a:defRPr sz="4800" b="1">
                <a:solidFill>
                  <a:srgbClr val="000078"/>
                </a:solidFill>
              </a:defRPr>
            </a:lvl3pPr>
            <a:lvl4pPr lvl="3" rtl="0">
              <a:spcBef>
                <a:spcPts val="0"/>
              </a:spcBef>
              <a:buNone/>
              <a:defRPr sz="4800" b="1">
                <a:solidFill>
                  <a:srgbClr val="000078"/>
                </a:solidFill>
              </a:defRPr>
            </a:lvl4pPr>
            <a:lvl5pPr lvl="4" rtl="0">
              <a:spcBef>
                <a:spcPts val="0"/>
              </a:spcBef>
              <a:buNone/>
              <a:defRPr sz="4800" b="1">
                <a:solidFill>
                  <a:srgbClr val="000078"/>
                </a:solidFill>
              </a:defRPr>
            </a:lvl5pPr>
            <a:lvl6pPr lvl="5" rtl="0">
              <a:spcBef>
                <a:spcPts val="0"/>
              </a:spcBef>
              <a:buNone/>
              <a:defRPr sz="4800" b="1">
                <a:solidFill>
                  <a:srgbClr val="000078"/>
                </a:solidFill>
              </a:defRPr>
            </a:lvl6pPr>
            <a:lvl7pPr lvl="6" rtl="0">
              <a:spcBef>
                <a:spcPts val="0"/>
              </a:spcBef>
              <a:buNone/>
              <a:defRPr sz="4800" b="1">
                <a:solidFill>
                  <a:srgbClr val="000078"/>
                </a:solidFill>
              </a:defRPr>
            </a:lvl7pPr>
            <a:lvl8pPr lvl="7" rtl="0">
              <a:spcBef>
                <a:spcPts val="0"/>
              </a:spcBef>
              <a:buNone/>
              <a:defRPr sz="4800" b="1">
                <a:solidFill>
                  <a:srgbClr val="000078"/>
                </a:solidFill>
              </a:defRPr>
            </a:lvl8pPr>
            <a:lvl9pPr lvl="8" rtl="0">
              <a:spcBef>
                <a:spcPts val="0"/>
              </a:spcBef>
              <a:buNone/>
              <a:defRPr sz="4800" b="1">
                <a:solidFill>
                  <a:srgbClr val="000078"/>
                </a:solidFill>
              </a:defRPr>
            </a:lvl9pPr>
          </a:lstStyle>
          <a:p>
            <a:endParaRPr/>
          </a:p>
        </p:txBody>
      </p:sp>
    </p:spTree>
    <p:extLst>
      <p:ext uri="{BB962C8B-B14F-4D97-AF65-F5344CB8AC3E}">
        <p14:creationId xmlns:p14="http://schemas.microsoft.com/office/powerpoint/2010/main" val="1020506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uoc.edu"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hyperlink" Target="http://uoc.edu" TargetMode="Externa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4" cstate="print">
            <a:alphaModFix/>
          </a:blip>
          <a:srcRect/>
          <a:stretch/>
        </p:blipFill>
        <p:spPr>
          <a:xfrm>
            <a:off x="293736" y="310952"/>
            <a:ext cx="796400" cy="599600"/>
          </a:xfrm>
          <a:prstGeom prst="rect">
            <a:avLst/>
          </a:prstGeom>
          <a:noFill/>
          <a:ln>
            <a:noFill/>
          </a:ln>
        </p:spPr>
      </p:pic>
      <p:sp>
        <p:nvSpPr>
          <p:cNvPr id="11" name="Shape 11"/>
          <p:cNvSpPr/>
          <p:nvPr/>
        </p:nvSpPr>
        <p:spPr>
          <a:xfrm>
            <a:off x="1156445" y="319504"/>
            <a:ext cx="1980399"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2" name="Shape 12"/>
          <p:cNvSpPr/>
          <p:nvPr/>
        </p:nvSpPr>
        <p:spPr>
          <a:xfrm>
            <a:off x="3210041" y="320025"/>
            <a:ext cx="42872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3" name="Shape 13">
            <a:hlinkClick r:id="rId5"/>
          </p:cNvPr>
          <p:cNvSpPr txBox="1"/>
          <p:nvPr/>
        </p:nvSpPr>
        <p:spPr>
          <a:xfrm>
            <a:off x="9040156" y="358425"/>
            <a:ext cx="1315200" cy="143600"/>
          </a:xfrm>
          <a:prstGeom prst="rect">
            <a:avLst/>
          </a:prstGeom>
          <a:noFill/>
          <a:ln>
            <a:noFill/>
          </a:ln>
        </p:spPr>
        <p:txBody>
          <a:bodyPr lIns="0" tIns="0" rIns="0" bIns="0" anchor="t" anchorCtr="0">
            <a:noAutofit/>
          </a:bodyPr>
          <a:lstStyle/>
          <a:p>
            <a:pPr>
              <a:buSzPct val="25000"/>
            </a:pPr>
            <a:r>
              <a:rPr lang="es-ES" sz="933" kern="0" dirty="0">
                <a:solidFill>
                  <a:srgbClr val="000078"/>
                </a:solidFill>
                <a:ea typeface="Arial"/>
                <a:cs typeface="Arial"/>
                <a:sym typeface="Arial"/>
              </a:rPr>
              <a:t>uoc.edu</a:t>
            </a:r>
          </a:p>
        </p:txBody>
      </p:sp>
      <p:sp>
        <p:nvSpPr>
          <p:cNvPr id="14" name="Shape 14"/>
          <p:cNvSpPr/>
          <p:nvPr/>
        </p:nvSpPr>
        <p:spPr>
          <a:xfrm>
            <a:off x="293736" y="6519295"/>
            <a:ext cx="115680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5" name="Shape 15"/>
          <p:cNvSpPr/>
          <p:nvPr/>
        </p:nvSpPr>
        <p:spPr>
          <a:xfrm>
            <a:off x="7578923" y="310949"/>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6" name="Shape 16"/>
          <p:cNvSpPr/>
          <p:nvPr/>
        </p:nvSpPr>
        <p:spPr>
          <a:xfrm>
            <a:off x="9026723"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7" name="Shape 17"/>
          <p:cNvSpPr/>
          <p:nvPr/>
        </p:nvSpPr>
        <p:spPr>
          <a:xfrm>
            <a:off x="10473867"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8" name="Shape 18"/>
          <p:cNvSpPr/>
          <p:nvPr/>
        </p:nvSpPr>
        <p:spPr>
          <a:xfrm>
            <a:off x="7578923" y="869713"/>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9" name="Shape 19"/>
          <p:cNvSpPr/>
          <p:nvPr/>
        </p:nvSpPr>
        <p:spPr>
          <a:xfrm>
            <a:off x="9026723"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0" name="Shape 20"/>
          <p:cNvSpPr/>
          <p:nvPr/>
        </p:nvSpPr>
        <p:spPr>
          <a:xfrm>
            <a:off x="10473867"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1" name="Shape 21"/>
          <p:cNvSpPr/>
          <p:nvPr/>
        </p:nvSpPr>
        <p:spPr>
          <a:xfrm>
            <a:off x="3210041" y="869713"/>
            <a:ext cx="42872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2" name="Shape 22"/>
          <p:cNvSpPr/>
          <p:nvPr/>
        </p:nvSpPr>
        <p:spPr>
          <a:xfrm>
            <a:off x="1156445" y="872241"/>
            <a:ext cx="1980399"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3" name="Shape 23"/>
          <p:cNvSpPr/>
          <p:nvPr/>
        </p:nvSpPr>
        <p:spPr>
          <a:xfrm>
            <a:off x="3210041" y="1987312"/>
            <a:ext cx="42872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4" name="Shape 24"/>
          <p:cNvSpPr/>
          <p:nvPr/>
        </p:nvSpPr>
        <p:spPr>
          <a:xfrm>
            <a:off x="7578922" y="1987311"/>
            <a:ext cx="4269599"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5" name="Shape 25"/>
          <p:cNvSpPr/>
          <p:nvPr/>
        </p:nvSpPr>
        <p:spPr>
          <a:xfrm>
            <a:off x="293736" y="1987312"/>
            <a:ext cx="28432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6" name="Shape 26"/>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kern="0" dirty="0" smtClean="0"/>
              <a:t>22/04/2020</a:t>
            </a:r>
            <a:endParaRPr kern="0" dirty="0"/>
          </a:p>
        </p:txBody>
      </p:sp>
      <p:sp>
        <p:nvSpPr>
          <p:cNvPr id="27" name="Shape 27"/>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z="1067" kern="0">
                <a:solidFill>
                  <a:srgbClr val="000078"/>
                </a:solidFill>
                <a:ea typeface="Arial"/>
                <a:cs typeface="Arial"/>
                <a:sym typeface="Arial"/>
              </a:rPr>
              <a:pPr>
                <a:buSzPct val="25000"/>
              </a:pPr>
              <a:t>‹Nº›</a:t>
            </a:fld>
            <a:endParaRPr lang="es-ES" sz="1067" kern="0" dirty="0">
              <a:solidFill>
                <a:srgbClr val="000078"/>
              </a:solidFill>
              <a:ea typeface="Arial"/>
              <a:cs typeface="Arial"/>
              <a:sym typeface="Arial"/>
            </a:endParaRPr>
          </a:p>
        </p:txBody>
      </p:sp>
      <p:pic>
        <p:nvPicPr>
          <p:cNvPr id="28" name="Shape 28"/>
          <p:cNvPicPr preferRelativeResize="0"/>
          <p:nvPr/>
        </p:nvPicPr>
        <p:blipFill rotWithShape="1">
          <a:blip r:embed="rId6" cstate="print">
            <a:alphaModFix/>
          </a:blip>
          <a:srcRect r="-11731" b="-11731"/>
          <a:stretch/>
        </p:blipFill>
        <p:spPr>
          <a:xfrm>
            <a:off x="1156800" y="383533"/>
            <a:ext cx="1452000" cy="363200"/>
          </a:xfrm>
          <a:prstGeom prst="rect">
            <a:avLst/>
          </a:prstGeom>
          <a:noFill/>
          <a:ln>
            <a:noFill/>
          </a:ln>
        </p:spPr>
      </p:pic>
    </p:spTree>
    <p:extLst>
      <p:ext uri="{BB962C8B-B14F-4D97-AF65-F5344CB8AC3E}">
        <p14:creationId xmlns:p14="http://schemas.microsoft.com/office/powerpoint/2010/main" val="1589593669"/>
      </p:ext>
    </p:extLst>
  </p:cSld>
  <p:clrMap bg1="lt1" tx1="dk1" bg2="dk2" tx2="lt2" accent1="accent1" accent2="accent2" accent3="accent3" accent4="accent4" accent5="accent5" accent6="accent6" hlink="hlink" folHlink="folHlink"/>
  <p:sldLayoutIdLst>
    <p:sldLayoutId id="2147483661" r:id="rId1"/>
    <p:sldLayoutId id="2147483665" r:id="rId2"/>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5" cstate="print">
            <a:alphaModFix/>
          </a:blip>
          <a:srcRect/>
          <a:stretch/>
        </p:blipFill>
        <p:spPr>
          <a:xfrm>
            <a:off x="293736" y="310952"/>
            <a:ext cx="796400" cy="599600"/>
          </a:xfrm>
          <a:prstGeom prst="rect">
            <a:avLst/>
          </a:prstGeom>
          <a:noFill/>
          <a:ln>
            <a:noFill/>
          </a:ln>
        </p:spPr>
      </p:pic>
      <p:sp>
        <p:nvSpPr>
          <p:cNvPr id="11" name="Shape 11"/>
          <p:cNvSpPr/>
          <p:nvPr/>
        </p:nvSpPr>
        <p:spPr>
          <a:xfrm>
            <a:off x="1156445" y="319504"/>
            <a:ext cx="1980399"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2" name="Shape 12"/>
          <p:cNvSpPr/>
          <p:nvPr/>
        </p:nvSpPr>
        <p:spPr>
          <a:xfrm>
            <a:off x="3210041" y="320025"/>
            <a:ext cx="42872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3" name="Shape 13">
            <a:hlinkClick r:id="rId6"/>
          </p:cNvPr>
          <p:cNvSpPr txBox="1"/>
          <p:nvPr/>
        </p:nvSpPr>
        <p:spPr>
          <a:xfrm>
            <a:off x="9040156" y="358425"/>
            <a:ext cx="1315200" cy="143600"/>
          </a:xfrm>
          <a:prstGeom prst="rect">
            <a:avLst/>
          </a:prstGeom>
          <a:noFill/>
          <a:ln>
            <a:noFill/>
          </a:ln>
        </p:spPr>
        <p:txBody>
          <a:bodyPr lIns="0" tIns="0" rIns="0" bIns="0" anchor="t" anchorCtr="0">
            <a:noAutofit/>
          </a:bodyPr>
          <a:lstStyle/>
          <a:p>
            <a:pPr>
              <a:buSzPct val="25000"/>
            </a:pPr>
            <a:r>
              <a:rPr lang="es-ES" sz="933" kern="0" dirty="0">
                <a:solidFill>
                  <a:srgbClr val="000078"/>
                </a:solidFill>
                <a:ea typeface="Arial"/>
                <a:cs typeface="Arial"/>
                <a:sym typeface="Arial"/>
              </a:rPr>
              <a:t>uoc.edu</a:t>
            </a:r>
          </a:p>
        </p:txBody>
      </p:sp>
      <p:sp>
        <p:nvSpPr>
          <p:cNvPr id="14" name="Shape 14"/>
          <p:cNvSpPr/>
          <p:nvPr/>
        </p:nvSpPr>
        <p:spPr>
          <a:xfrm>
            <a:off x="293736" y="6519295"/>
            <a:ext cx="115680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5" name="Shape 15"/>
          <p:cNvSpPr/>
          <p:nvPr/>
        </p:nvSpPr>
        <p:spPr>
          <a:xfrm>
            <a:off x="7578923" y="310949"/>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6" name="Shape 16"/>
          <p:cNvSpPr/>
          <p:nvPr/>
        </p:nvSpPr>
        <p:spPr>
          <a:xfrm>
            <a:off x="9026723"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7" name="Shape 17"/>
          <p:cNvSpPr/>
          <p:nvPr/>
        </p:nvSpPr>
        <p:spPr>
          <a:xfrm>
            <a:off x="10473867" y="313477"/>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8" name="Shape 18"/>
          <p:cNvSpPr/>
          <p:nvPr/>
        </p:nvSpPr>
        <p:spPr>
          <a:xfrm>
            <a:off x="7578923" y="869713"/>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19" name="Shape 19"/>
          <p:cNvSpPr/>
          <p:nvPr/>
        </p:nvSpPr>
        <p:spPr>
          <a:xfrm>
            <a:off x="9026723"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0" name="Shape 20"/>
          <p:cNvSpPr/>
          <p:nvPr/>
        </p:nvSpPr>
        <p:spPr>
          <a:xfrm>
            <a:off x="10473867" y="872241"/>
            <a:ext cx="13744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1" name="Shape 21"/>
          <p:cNvSpPr/>
          <p:nvPr/>
        </p:nvSpPr>
        <p:spPr>
          <a:xfrm>
            <a:off x="3210041" y="869713"/>
            <a:ext cx="42872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2" name="Shape 22"/>
          <p:cNvSpPr/>
          <p:nvPr/>
        </p:nvSpPr>
        <p:spPr>
          <a:xfrm>
            <a:off x="1156445" y="872241"/>
            <a:ext cx="1980399"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3" name="Shape 23"/>
          <p:cNvSpPr/>
          <p:nvPr/>
        </p:nvSpPr>
        <p:spPr>
          <a:xfrm>
            <a:off x="3210041" y="1987312"/>
            <a:ext cx="42872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4" name="Shape 24"/>
          <p:cNvSpPr/>
          <p:nvPr/>
        </p:nvSpPr>
        <p:spPr>
          <a:xfrm>
            <a:off x="7578922" y="1987311"/>
            <a:ext cx="4269599"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5" name="Shape 25"/>
          <p:cNvSpPr/>
          <p:nvPr/>
        </p:nvSpPr>
        <p:spPr>
          <a:xfrm>
            <a:off x="293736" y="1987312"/>
            <a:ext cx="2843200" cy="38400"/>
          </a:xfrm>
          <a:prstGeom prst="rect">
            <a:avLst/>
          </a:prstGeom>
          <a:solidFill>
            <a:srgbClr val="73EDFF"/>
          </a:solidFill>
          <a:ln>
            <a:noFill/>
          </a:ln>
        </p:spPr>
        <p:txBody>
          <a:bodyPr lIns="121900" tIns="60933" rIns="121900" bIns="60933" anchor="ctr" anchorCtr="0">
            <a:noAutofit/>
          </a:bodyPr>
          <a:lstStyle/>
          <a:p>
            <a:pPr algn="ctr"/>
            <a:endParaRPr sz="2133" kern="0" dirty="0">
              <a:solidFill>
                <a:srgbClr val="FFFFFF"/>
              </a:solidFill>
              <a:latin typeface="Calibri"/>
              <a:ea typeface="Calibri"/>
              <a:cs typeface="Calibri"/>
              <a:sym typeface="Calibri"/>
            </a:endParaRPr>
          </a:p>
        </p:txBody>
      </p:sp>
      <p:sp>
        <p:nvSpPr>
          <p:cNvPr id="26" name="Shape 26"/>
          <p:cNvSpPr txBox="1">
            <a:spLocks noGrp="1"/>
          </p:cNvSpPr>
          <p:nvPr>
            <p:ph type="dt" idx="10"/>
          </p:nvPr>
        </p:nvSpPr>
        <p:spPr>
          <a:xfrm>
            <a:off x="7583674" y="362177"/>
            <a:ext cx="1308799" cy="257200"/>
          </a:xfrm>
          <a:prstGeom prst="rect">
            <a:avLst/>
          </a:prstGeom>
          <a:noFill/>
          <a:ln>
            <a:noFill/>
          </a:ln>
        </p:spPr>
        <p:txBody>
          <a:bodyPr lIns="91425" tIns="91425" rIns="91425" bIns="91425" anchor="t" anchorCtr="0"/>
          <a:lstStyle>
            <a:lvl1pPr marL="0" marR="0" lvl="0" indent="0" algn="l" rtl="0">
              <a:spcBef>
                <a:spcPts val="0"/>
              </a:spcBef>
              <a:buNone/>
              <a:defRPr sz="1067" b="0" i="0">
                <a:solidFill>
                  <a:srgbClr val="000078"/>
                </a:solidFill>
                <a:latin typeface="Arial"/>
                <a:ea typeface="Arial"/>
                <a:cs typeface="Arial"/>
                <a:sym typeface="Arial"/>
              </a:defRPr>
            </a:lvl1pPr>
            <a:lvl2pPr marL="544182" marR="0" lvl="1" indent="-2329" algn="l" rtl="0">
              <a:spcBef>
                <a:spcPts val="0"/>
              </a:spcBef>
              <a:buNone/>
              <a:defRPr sz="2133" b="0" i="0" u="none" strike="noStrike" cap="none">
                <a:solidFill>
                  <a:schemeClr val="dk1"/>
                </a:solidFill>
                <a:latin typeface="Calibri"/>
                <a:ea typeface="Calibri"/>
                <a:cs typeface="Calibri"/>
                <a:sym typeface="Calibri"/>
              </a:defRPr>
            </a:lvl2pPr>
            <a:lvl3pPr marL="1088367" marR="0" lvl="2" indent="-4661" algn="l" rtl="0">
              <a:spcBef>
                <a:spcPts val="0"/>
              </a:spcBef>
              <a:buNone/>
              <a:defRPr sz="2133" b="0" i="0" u="none" strike="noStrike" cap="none">
                <a:solidFill>
                  <a:schemeClr val="dk1"/>
                </a:solidFill>
                <a:latin typeface="Calibri"/>
                <a:ea typeface="Calibri"/>
                <a:cs typeface="Calibri"/>
                <a:sym typeface="Calibri"/>
              </a:defRPr>
            </a:lvl3pPr>
            <a:lvl4pPr marL="1632550" marR="0" lvl="3" indent="-6990" algn="l" rtl="0">
              <a:spcBef>
                <a:spcPts val="0"/>
              </a:spcBef>
              <a:buNone/>
              <a:defRPr sz="2133" b="0" i="0" u="none" strike="noStrike" cap="none">
                <a:solidFill>
                  <a:schemeClr val="dk1"/>
                </a:solidFill>
                <a:latin typeface="Calibri"/>
                <a:ea typeface="Calibri"/>
                <a:cs typeface="Calibri"/>
                <a:sym typeface="Calibri"/>
              </a:defRPr>
            </a:lvl4pPr>
            <a:lvl5pPr marL="2176734" marR="0" lvl="4" indent="-9321" algn="l" rtl="0">
              <a:spcBef>
                <a:spcPts val="0"/>
              </a:spcBef>
              <a:buNone/>
              <a:defRPr sz="2133" b="0" i="0" u="none" strike="noStrike" cap="none">
                <a:solidFill>
                  <a:schemeClr val="dk1"/>
                </a:solidFill>
                <a:latin typeface="Calibri"/>
                <a:ea typeface="Calibri"/>
                <a:cs typeface="Calibri"/>
                <a:sym typeface="Calibri"/>
              </a:defRPr>
            </a:lvl5pPr>
            <a:lvl6pPr marL="2720916" marR="0" lvl="5" indent="-11650" algn="l" rtl="0">
              <a:spcBef>
                <a:spcPts val="0"/>
              </a:spcBef>
              <a:buNone/>
              <a:defRPr sz="2133" b="0" i="0" u="none" strike="noStrike" cap="none">
                <a:solidFill>
                  <a:schemeClr val="dk1"/>
                </a:solidFill>
                <a:latin typeface="Calibri"/>
                <a:ea typeface="Calibri"/>
                <a:cs typeface="Calibri"/>
                <a:sym typeface="Calibri"/>
              </a:defRPr>
            </a:lvl6pPr>
            <a:lvl7pPr marL="3265100" marR="0" lvl="6" indent="-13981" algn="l" rtl="0">
              <a:spcBef>
                <a:spcPts val="0"/>
              </a:spcBef>
              <a:buNone/>
              <a:defRPr sz="2133" b="0" i="0" u="none" strike="noStrike" cap="none">
                <a:solidFill>
                  <a:schemeClr val="dk1"/>
                </a:solidFill>
                <a:latin typeface="Calibri"/>
                <a:ea typeface="Calibri"/>
                <a:cs typeface="Calibri"/>
                <a:sym typeface="Calibri"/>
              </a:defRPr>
            </a:lvl7pPr>
            <a:lvl8pPr marL="3809286" marR="0" lvl="7" indent="-16314" algn="l" rtl="0">
              <a:spcBef>
                <a:spcPts val="0"/>
              </a:spcBef>
              <a:buNone/>
              <a:defRPr sz="2133" b="0" i="0" u="none" strike="noStrike" cap="none">
                <a:solidFill>
                  <a:schemeClr val="dk1"/>
                </a:solidFill>
                <a:latin typeface="Calibri"/>
                <a:ea typeface="Calibri"/>
                <a:cs typeface="Calibri"/>
                <a:sym typeface="Calibri"/>
              </a:defRPr>
            </a:lvl8pPr>
            <a:lvl9pPr marL="4353467" marR="0" lvl="8" indent="-1709" algn="l" rtl="0">
              <a:spcBef>
                <a:spcPts val="0"/>
              </a:spcBef>
              <a:buNone/>
              <a:defRPr sz="2133" b="0" i="0" u="none" strike="noStrike" cap="none">
                <a:solidFill>
                  <a:schemeClr val="dk1"/>
                </a:solidFill>
                <a:latin typeface="Calibri"/>
                <a:ea typeface="Calibri"/>
                <a:cs typeface="Calibri"/>
                <a:sym typeface="Calibri"/>
              </a:defRPr>
            </a:lvl9pPr>
          </a:lstStyle>
          <a:p>
            <a:r>
              <a:rPr lang="ca-ES" kern="0" dirty="0" smtClean="0"/>
              <a:t>22/04/2020</a:t>
            </a:r>
            <a:endParaRPr kern="0" dirty="0"/>
          </a:p>
        </p:txBody>
      </p:sp>
      <p:sp>
        <p:nvSpPr>
          <p:cNvPr id="27" name="Shape 27"/>
          <p:cNvSpPr txBox="1">
            <a:spLocks noGrp="1"/>
          </p:cNvSpPr>
          <p:nvPr>
            <p:ph type="sldNum" idx="12"/>
          </p:nvPr>
        </p:nvSpPr>
        <p:spPr>
          <a:xfrm>
            <a:off x="10491675" y="358425"/>
            <a:ext cx="1317600" cy="265600"/>
          </a:xfrm>
          <a:prstGeom prst="rect">
            <a:avLst/>
          </a:prstGeom>
          <a:noFill/>
          <a:ln>
            <a:noFill/>
          </a:ln>
        </p:spPr>
        <p:txBody>
          <a:bodyPr lIns="0" tIns="0" rIns="0" bIns="0" anchor="t" anchorCtr="0">
            <a:noAutofit/>
          </a:bodyPr>
          <a:lstStyle/>
          <a:p>
            <a:pPr>
              <a:buSzPct val="25000"/>
            </a:pPr>
            <a:fld id="{00000000-1234-1234-1234-123412341234}" type="slidenum">
              <a:rPr lang="es-ES" sz="1067" kern="0">
                <a:solidFill>
                  <a:srgbClr val="000078"/>
                </a:solidFill>
                <a:ea typeface="Arial"/>
                <a:cs typeface="Arial"/>
                <a:sym typeface="Arial"/>
              </a:rPr>
              <a:pPr>
                <a:buSzPct val="25000"/>
              </a:pPr>
              <a:t>‹Nº›</a:t>
            </a:fld>
            <a:endParaRPr lang="es-ES" sz="1067" kern="0" dirty="0">
              <a:solidFill>
                <a:srgbClr val="000078"/>
              </a:solidFill>
              <a:ea typeface="Arial"/>
              <a:cs typeface="Arial"/>
              <a:sym typeface="Arial"/>
            </a:endParaRPr>
          </a:p>
        </p:txBody>
      </p:sp>
      <p:pic>
        <p:nvPicPr>
          <p:cNvPr id="28" name="Shape 28"/>
          <p:cNvPicPr preferRelativeResize="0"/>
          <p:nvPr/>
        </p:nvPicPr>
        <p:blipFill rotWithShape="1">
          <a:blip r:embed="rId7" cstate="print">
            <a:alphaModFix/>
          </a:blip>
          <a:srcRect r="-11731" b="-11731"/>
          <a:stretch/>
        </p:blipFill>
        <p:spPr>
          <a:xfrm>
            <a:off x="1156800" y="383533"/>
            <a:ext cx="1452000" cy="363200"/>
          </a:xfrm>
          <a:prstGeom prst="rect">
            <a:avLst/>
          </a:prstGeom>
          <a:noFill/>
          <a:ln>
            <a:noFill/>
          </a:ln>
        </p:spPr>
      </p:pic>
    </p:spTree>
    <p:extLst>
      <p:ext uri="{BB962C8B-B14F-4D97-AF65-F5344CB8AC3E}">
        <p14:creationId xmlns:p14="http://schemas.microsoft.com/office/powerpoint/2010/main" val="109491782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7" r:id="rId3"/>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 name="Contenidor de número de diapositiva 1"/>
          <p:cNvSpPr>
            <a:spLocks noGrp="1"/>
          </p:cNvSpPr>
          <p:nvPr>
            <p:ph type="sldNum" idx="12"/>
          </p:nvPr>
        </p:nvSpPr>
        <p:spPr/>
        <p:txBody>
          <a:bodyPr/>
          <a:lstStyle/>
          <a:p>
            <a:pPr algn="r"/>
            <a:fld id="{00000000-1234-1234-1234-123412341234}" type="slidenum">
              <a:rPr lang="es-ES" sz="1733" smtClean="0">
                <a:solidFill>
                  <a:srgbClr val="FFFFFF"/>
                </a:solidFill>
                <a:latin typeface="Georgia"/>
                <a:ea typeface="Georgia"/>
                <a:cs typeface="Georgia"/>
                <a:sym typeface="Georgia"/>
              </a:rPr>
              <a:pPr algn="r"/>
              <a:t>1</a:t>
            </a:fld>
            <a:endParaRPr lang="es-ES" sz="1733" dirty="0">
              <a:solidFill>
                <a:srgbClr val="FFFFFF"/>
              </a:solidFill>
              <a:latin typeface="Georgia"/>
              <a:ea typeface="Georgia"/>
              <a:cs typeface="Georgia"/>
              <a:sym typeface="Georgia"/>
            </a:endParaRPr>
          </a:p>
        </p:txBody>
      </p:sp>
      <p:sp>
        <p:nvSpPr>
          <p:cNvPr id="5" name="Shape 203"/>
          <p:cNvSpPr txBox="1">
            <a:spLocks/>
          </p:cNvSpPr>
          <p:nvPr/>
        </p:nvSpPr>
        <p:spPr>
          <a:xfrm>
            <a:off x="1461172" y="1674601"/>
            <a:ext cx="10412627" cy="173415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ct val="100000"/>
              <a:buFont typeface="Arial"/>
              <a:buNone/>
              <a:defRPr sz="6400" b="1" i="0" u="none" strike="noStrike" cap="none">
                <a:solidFill>
                  <a:schemeClr val="lt1"/>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r>
              <a:rPr lang="es-ES" sz="5400" kern="0" dirty="0" smtClean="0"/>
              <a:t>Presentación </a:t>
            </a:r>
          </a:p>
          <a:p>
            <a:r>
              <a:rPr lang="es-ES" sz="5400" kern="0" dirty="0" smtClean="0"/>
              <a:t>Liquidación 2019</a:t>
            </a:r>
          </a:p>
        </p:txBody>
      </p:sp>
      <p:sp>
        <p:nvSpPr>
          <p:cNvPr id="8" name="Shape 202"/>
          <p:cNvSpPr txBox="1">
            <a:spLocks noGrp="1"/>
          </p:cNvSpPr>
          <p:nvPr>
            <p:ph type="subTitle" idx="1"/>
          </p:nvPr>
        </p:nvSpPr>
        <p:spPr>
          <a:xfrm>
            <a:off x="1631558" y="4688286"/>
            <a:ext cx="7247450" cy="1268400"/>
          </a:xfrm>
          <a:prstGeom prst="rect">
            <a:avLst/>
          </a:prstGeom>
        </p:spPr>
        <p:txBody>
          <a:bodyPr lIns="91425" tIns="91425" rIns="91425" bIns="91425" anchor="t" anchorCtr="0">
            <a:noAutofit/>
          </a:bodyPr>
          <a:lstStyle/>
          <a:p>
            <a:pPr lvl="0"/>
            <a:r>
              <a:rPr lang="es-ES" sz="3200" dirty="0" smtClean="0"/>
              <a:t>Plenaria del Patronato</a:t>
            </a:r>
            <a:endParaRPr lang="es-ES" sz="3200" dirty="0" smtClean="0">
              <a:solidFill>
                <a:schemeClr val="bg1"/>
              </a:solidFill>
            </a:endParaRPr>
          </a:p>
          <a:p>
            <a:pPr lvl="0"/>
            <a:r>
              <a:rPr lang="es-ES" sz="2800" dirty="0" smtClean="0"/>
              <a:t>22 de abril de 2020</a:t>
            </a:r>
            <a:endParaRPr lang="es-E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10</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03</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s-ES" altLang="ca-ES" dirty="0" smtClean="0">
                <a:latin typeface="Arial" pitchFamily="34" charset="0"/>
                <a:cs typeface="Arial" pitchFamily="34" charset="0"/>
              </a:rPr>
              <a:t>Gastos</a:t>
            </a:r>
            <a:br>
              <a:rPr lang="es-ES" altLang="ca-ES" dirty="0" smtClean="0">
                <a:latin typeface="Arial" pitchFamily="34" charset="0"/>
                <a:cs typeface="Arial" pitchFamily="34" charset="0"/>
              </a:rPr>
            </a:br>
            <a:endParaRPr lang="es-ES" altLang="ca-ES" dirty="0" smtClean="0">
              <a:latin typeface="Arial" pitchFamily="34" charset="0"/>
              <a:cs typeface="Arial" pitchFamily="34" charset="0"/>
            </a:endParaRPr>
          </a:p>
        </p:txBody>
      </p:sp>
    </p:spTree>
    <p:extLst>
      <p:ext uri="{BB962C8B-B14F-4D97-AF65-F5344CB8AC3E}">
        <p14:creationId xmlns:p14="http://schemas.microsoft.com/office/powerpoint/2010/main" val="1791727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13" name="Shape 235"/>
          <p:cNvSpPr txBox="1">
            <a:spLocks/>
          </p:cNvSpPr>
          <p:nvPr/>
        </p:nvSpPr>
        <p:spPr>
          <a:xfrm>
            <a:off x="3236324" y="422795"/>
            <a:ext cx="5475413"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Evolución gastos</a:t>
            </a:r>
            <a:endParaRPr lang="es-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11</a:t>
            </a:fld>
            <a:endParaRPr lang="es-ES" dirty="0">
              <a:solidFill>
                <a:srgbClr val="000078"/>
              </a:solidFill>
            </a:endParaRPr>
          </a:p>
        </p:txBody>
      </p:sp>
      <p:sp>
        <p:nvSpPr>
          <p:cNvPr id="7" name="CuadroTexto 11"/>
          <p:cNvSpPr txBox="1"/>
          <p:nvPr/>
        </p:nvSpPr>
        <p:spPr>
          <a:xfrm>
            <a:off x="10368308" y="6549307"/>
            <a:ext cx="1393152" cy="276999"/>
          </a:xfrm>
          <a:prstGeom prst="rect">
            <a:avLst/>
          </a:prstGeom>
          <a:noFill/>
        </p:spPr>
        <p:txBody>
          <a:bodyPr wrap="square" rtlCol="0">
            <a:spAutoFit/>
          </a:bodyPr>
          <a:lstStyle/>
          <a:p>
            <a:pPr algn="r"/>
            <a:r>
              <a:rPr lang="es-ES" sz="1200" dirty="0" smtClean="0"/>
              <a:t>En millones de €</a:t>
            </a:r>
            <a:endParaRPr lang="es-ES" sz="1200" dirty="0"/>
          </a:p>
        </p:txBody>
      </p:sp>
      <p:pic>
        <p:nvPicPr>
          <p:cNvPr id="3" name="Imagen 2"/>
          <p:cNvPicPr>
            <a:picLocks noChangeAspect="1"/>
          </p:cNvPicPr>
          <p:nvPr/>
        </p:nvPicPr>
        <p:blipFill>
          <a:blip r:embed="rId3"/>
          <a:stretch>
            <a:fillRect/>
          </a:stretch>
        </p:blipFill>
        <p:spPr>
          <a:xfrm>
            <a:off x="306059" y="1210614"/>
            <a:ext cx="11524486" cy="5141337"/>
          </a:xfrm>
          <a:prstGeom prst="rect">
            <a:avLst/>
          </a:prstGeom>
        </p:spPr>
      </p:pic>
    </p:spTree>
    <p:extLst>
      <p:ext uri="{BB962C8B-B14F-4D97-AF65-F5344CB8AC3E}">
        <p14:creationId xmlns:p14="http://schemas.microsoft.com/office/powerpoint/2010/main" val="2482437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12</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04</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ca-ES" altLang="ca-ES" dirty="0" smtClean="0">
                <a:latin typeface="Arial" pitchFamily="34" charset="0"/>
                <a:cs typeface="Arial" pitchFamily="34" charset="0"/>
              </a:rPr>
              <a:t>Inversiones</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4267236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13" name="Shape 235"/>
          <p:cNvSpPr txBox="1">
            <a:spLocks/>
          </p:cNvSpPr>
          <p:nvPr/>
        </p:nvSpPr>
        <p:spPr>
          <a:xfrm>
            <a:off x="3324549" y="421405"/>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Resultado de inversiones:</a:t>
            </a:r>
            <a:endParaRPr lang="es-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13</a:t>
            </a:fld>
            <a:endParaRPr lang="es-ES" dirty="0">
              <a:solidFill>
                <a:srgbClr val="000078"/>
              </a:solidFill>
            </a:endParaRPr>
          </a:p>
        </p:txBody>
      </p:sp>
      <p:sp>
        <p:nvSpPr>
          <p:cNvPr id="9" name="Rectángulo 8"/>
          <p:cNvSpPr/>
          <p:nvPr/>
        </p:nvSpPr>
        <p:spPr>
          <a:xfrm>
            <a:off x="706321" y="6048512"/>
            <a:ext cx="11267868" cy="492443"/>
          </a:xfrm>
          <a:prstGeom prst="rect">
            <a:avLst/>
          </a:prstGeom>
        </p:spPr>
        <p:txBody>
          <a:bodyPr wrap="square">
            <a:spAutoFit/>
          </a:bodyPr>
          <a:lstStyle/>
          <a:p>
            <a:r>
              <a:rPr lang="es-ES" sz="1400" dirty="0" smtClean="0">
                <a:solidFill>
                  <a:srgbClr val="1515FF"/>
                </a:solidFill>
                <a:latin typeface="Arial" panose="020B0604020202020204" pitchFamily="34" charset="0"/>
              </a:rPr>
              <a:t>* </a:t>
            </a:r>
            <a:r>
              <a:rPr lang="es-ES" sz="1200" dirty="0" smtClean="0">
                <a:solidFill>
                  <a:srgbClr val="000000"/>
                </a:solidFill>
                <a:latin typeface="Arial" panose="020B0604020202020204" pitchFamily="34" charset="0"/>
              </a:rPr>
              <a:t>La agrupación de conceptos de inversión del presupuesto no coincide con los de justificación de Convenio Programa, ya que se justifican inversiones para la realización de materiales docentes, que incluyen materiales didácticos propios, pero también inversiones de las otras agrupaciones.</a:t>
            </a:r>
            <a:endParaRPr lang="es-ES" sz="1200" dirty="0">
              <a:solidFill>
                <a:srgbClr val="000000"/>
              </a:solidFill>
              <a:latin typeface="Arial" panose="020B0604020202020204" pitchFamily="34" charset="0"/>
            </a:endParaRPr>
          </a:p>
        </p:txBody>
      </p:sp>
      <p:sp>
        <p:nvSpPr>
          <p:cNvPr id="11" name="CuadroTexto 11"/>
          <p:cNvSpPr txBox="1"/>
          <p:nvPr/>
        </p:nvSpPr>
        <p:spPr>
          <a:xfrm>
            <a:off x="10664128" y="6547822"/>
            <a:ext cx="1221970" cy="276999"/>
          </a:xfrm>
          <a:prstGeom prst="rect">
            <a:avLst/>
          </a:prstGeom>
          <a:noFill/>
        </p:spPr>
        <p:txBody>
          <a:bodyPr wrap="square" rtlCol="0">
            <a:spAutoFit/>
          </a:bodyPr>
          <a:lstStyle/>
          <a:p>
            <a:pPr algn="r"/>
            <a:r>
              <a:rPr lang="es-ES" sz="1200" dirty="0" smtClean="0"/>
              <a:t>En miles de €</a:t>
            </a:r>
            <a:endParaRPr lang="es-ES" sz="1200" dirty="0"/>
          </a:p>
        </p:txBody>
      </p:sp>
      <p:sp>
        <p:nvSpPr>
          <p:cNvPr id="10" name="9 Llamada rectangular redondeada"/>
          <p:cNvSpPr/>
          <p:nvPr/>
        </p:nvSpPr>
        <p:spPr>
          <a:xfrm>
            <a:off x="2216557" y="5493966"/>
            <a:ext cx="2215983" cy="427151"/>
          </a:xfrm>
          <a:prstGeom prst="wedgeRoundRectCallout">
            <a:avLst>
              <a:gd name="adj1" fmla="val 71866"/>
              <a:gd name="adj2" fmla="val -165818"/>
              <a:gd name="adj3" fmla="val 16667"/>
            </a:avLst>
          </a:prstGeom>
          <a:solidFill>
            <a:srgbClr val="99CCFF"/>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b="1" dirty="0" smtClean="0"/>
              <a:t>+30,6M€ </a:t>
            </a:r>
            <a:r>
              <a:rPr lang="es-ES" sz="1400" dirty="0" smtClean="0"/>
              <a:t>por la compra de los edificios del 22@</a:t>
            </a:r>
            <a:endParaRPr lang="es-ES" sz="1400" dirty="0"/>
          </a:p>
        </p:txBody>
      </p:sp>
      <p:pic>
        <p:nvPicPr>
          <p:cNvPr id="3" name="Imagen 2"/>
          <p:cNvPicPr>
            <a:picLocks noChangeAspect="1"/>
          </p:cNvPicPr>
          <p:nvPr/>
        </p:nvPicPr>
        <p:blipFill>
          <a:blip r:embed="rId3"/>
          <a:stretch>
            <a:fillRect/>
          </a:stretch>
        </p:blipFill>
        <p:spPr>
          <a:xfrm>
            <a:off x="484110" y="1172506"/>
            <a:ext cx="10848975" cy="3638550"/>
          </a:xfrm>
          <a:prstGeom prst="rect">
            <a:avLst/>
          </a:prstGeom>
        </p:spPr>
      </p:pic>
    </p:spTree>
    <p:extLst>
      <p:ext uri="{BB962C8B-B14F-4D97-AF65-F5344CB8AC3E}">
        <p14:creationId xmlns:p14="http://schemas.microsoft.com/office/powerpoint/2010/main" val="1332735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13" name="Shape 235"/>
          <p:cNvSpPr txBox="1">
            <a:spLocks/>
          </p:cNvSpPr>
          <p:nvPr/>
        </p:nvSpPr>
        <p:spPr>
          <a:xfrm>
            <a:off x="3236325" y="455469"/>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Evolución inversiones operativas</a:t>
            </a:r>
            <a:endParaRPr lang="es-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14</a:t>
            </a:fld>
            <a:endParaRPr lang="es-ES" dirty="0">
              <a:solidFill>
                <a:srgbClr val="000078"/>
              </a:solidFill>
            </a:endParaRPr>
          </a:p>
        </p:txBody>
      </p:sp>
      <p:sp>
        <p:nvSpPr>
          <p:cNvPr id="10" name="CuadroTexto 11"/>
          <p:cNvSpPr txBox="1"/>
          <p:nvPr/>
        </p:nvSpPr>
        <p:spPr>
          <a:xfrm>
            <a:off x="10368308" y="6549307"/>
            <a:ext cx="1393152" cy="276999"/>
          </a:xfrm>
          <a:prstGeom prst="rect">
            <a:avLst/>
          </a:prstGeom>
          <a:noFill/>
        </p:spPr>
        <p:txBody>
          <a:bodyPr wrap="square" rtlCol="0">
            <a:spAutoFit/>
          </a:bodyPr>
          <a:lstStyle/>
          <a:p>
            <a:pPr algn="r"/>
            <a:r>
              <a:rPr lang="es-ES" sz="1200" dirty="0" smtClean="0"/>
              <a:t>En millones de €</a:t>
            </a:r>
            <a:endParaRPr lang="es-ES" sz="1200" dirty="0"/>
          </a:p>
        </p:txBody>
      </p:sp>
      <p:pic>
        <p:nvPicPr>
          <p:cNvPr id="4" name="Imagen 3"/>
          <p:cNvPicPr>
            <a:picLocks noChangeAspect="1"/>
          </p:cNvPicPr>
          <p:nvPr/>
        </p:nvPicPr>
        <p:blipFill>
          <a:blip r:embed="rId3"/>
          <a:stretch>
            <a:fillRect/>
          </a:stretch>
        </p:blipFill>
        <p:spPr>
          <a:xfrm>
            <a:off x="298574" y="1249864"/>
            <a:ext cx="11467994" cy="5102087"/>
          </a:xfrm>
          <a:prstGeom prst="rect">
            <a:avLst/>
          </a:prstGeom>
        </p:spPr>
      </p:pic>
    </p:spTree>
    <p:extLst>
      <p:ext uri="{BB962C8B-B14F-4D97-AF65-F5344CB8AC3E}">
        <p14:creationId xmlns:p14="http://schemas.microsoft.com/office/powerpoint/2010/main" val="161369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49736" y="1393245"/>
            <a:ext cx="4076200" cy="418044"/>
          </a:xfrm>
          <a:prstGeom prst="rect">
            <a:avLst/>
          </a:prstGeom>
          <a:noFill/>
          <a:ln>
            <a:noFill/>
          </a:ln>
        </p:spPr>
        <p:txBody>
          <a:bodyPr lIns="0" tIns="0" rIns="0" bIns="0" anchor="t" anchorCtr="0">
            <a:noAutofit/>
          </a:bodyPr>
          <a:lstStyle/>
          <a:p>
            <a:pPr>
              <a:buSzPct val="25000"/>
            </a:pPr>
            <a:r>
              <a:rPr lang="es-ES" dirty="0"/>
              <a:t>UOC.universitat</a:t>
            </a:r>
          </a:p>
        </p:txBody>
      </p:sp>
      <p:sp>
        <p:nvSpPr>
          <p:cNvPr id="271" name="Shape 271"/>
          <p:cNvSpPr txBox="1">
            <a:spLocks noGrp="1"/>
          </p:cNvSpPr>
          <p:nvPr>
            <p:ph type="body" idx="2"/>
          </p:nvPr>
        </p:nvSpPr>
        <p:spPr>
          <a:xfrm>
            <a:off x="649736" y="1734455"/>
            <a:ext cx="4076200" cy="374595"/>
          </a:xfrm>
          <a:prstGeom prst="rect">
            <a:avLst/>
          </a:prstGeom>
          <a:noFill/>
          <a:ln>
            <a:noFill/>
          </a:ln>
        </p:spPr>
        <p:txBody>
          <a:bodyPr lIns="0" tIns="0" rIns="0" bIns="0" anchor="t" anchorCtr="0">
            <a:noAutofit/>
          </a:bodyPr>
          <a:lstStyle/>
          <a:p>
            <a:pPr>
              <a:buSzPct val="25000"/>
            </a:pPr>
            <a:r>
              <a:rPr lang="es-ES" dirty="0"/>
              <a:t>@UOCuniversitat</a:t>
            </a:r>
          </a:p>
        </p:txBody>
      </p:sp>
      <p:sp>
        <p:nvSpPr>
          <p:cNvPr id="272" name="Shape 272"/>
          <p:cNvSpPr txBox="1">
            <a:spLocks noGrp="1"/>
          </p:cNvSpPr>
          <p:nvPr>
            <p:ph type="body" idx="3"/>
          </p:nvPr>
        </p:nvSpPr>
        <p:spPr>
          <a:xfrm>
            <a:off x="649736" y="2069735"/>
            <a:ext cx="4076200" cy="374595"/>
          </a:xfrm>
          <a:prstGeom prst="rect">
            <a:avLst/>
          </a:prstGeom>
          <a:noFill/>
          <a:ln>
            <a:noFill/>
          </a:ln>
        </p:spPr>
        <p:txBody>
          <a:bodyPr lIns="0" tIns="0" rIns="0" bIns="0" anchor="t" anchorCtr="0">
            <a:noAutofit/>
          </a:bodyPr>
          <a:lstStyle/>
          <a:p>
            <a:pPr>
              <a:buSzPct val="25000"/>
            </a:pPr>
            <a:r>
              <a:rPr lang="es-ES" dirty="0"/>
              <a:t>@uocuniversitat</a:t>
            </a:r>
          </a:p>
        </p:txBody>
      </p:sp>
      <p:sp>
        <p:nvSpPr>
          <p:cNvPr id="2" name="Contenidor de número de diapositiva 1"/>
          <p:cNvSpPr>
            <a:spLocks noGrp="1"/>
          </p:cNvSpPr>
          <p:nvPr>
            <p:ph type="sldNum" idx="12"/>
          </p:nvPr>
        </p:nvSpPr>
        <p:spPr/>
        <p:txBody>
          <a:bodyPr/>
          <a:lstStyle/>
          <a:p>
            <a:pPr algn="r"/>
            <a:fld id="{00000000-1234-1234-1234-123412341234}" type="slidenum">
              <a:rPr lang="es-ES" sz="1733" smtClean="0">
                <a:solidFill>
                  <a:schemeClr val="lt1"/>
                </a:solidFill>
              </a:rPr>
              <a:pPr algn="r"/>
              <a:t>15</a:t>
            </a:fld>
            <a:endParaRPr lang="es-ES" sz="1733" dirty="0">
              <a:solidFill>
                <a:schemeClr val="lt1"/>
              </a:solidFill>
            </a:endParaRPr>
          </a:p>
        </p:txBody>
      </p:sp>
    </p:spTree>
    <p:extLst>
      <p:ext uri="{BB962C8B-B14F-4D97-AF65-F5344CB8AC3E}">
        <p14:creationId xmlns:p14="http://schemas.microsoft.com/office/powerpoint/2010/main" val="246096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2</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a:solidFill>
                  <a:srgbClr val="FFFFFF"/>
                </a:solidFill>
                <a:latin typeface="Arial" pitchFamily="34" charset="0"/>
                <a:cs typeface="Arial" pitchFamily="34" charset="0"/>
                <a:sym typeface="Arial" pitchFamily="34" charset="0"/>
              </a:rPr>
              <a:t>01</a:t>
            </a: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s-ES" altLang="ca-ES" dirty="0" smtClean="0">
                <a:latin typeface="Arial" pitchFamily="34" charset="0"/>
                <a:cs typeface="Arial" pitchFamily="34" charset="0"/>
              </a:rPr>
              <a:t>Resultado corriente</a:t>
            </a:r>
            <a:r>
              <a:rPr lang="ca-ES" altLang="ca-ES" dirty="0" smtClean="0">
                <a:latin typeface="Arial" pitchFamily="34" charset="0"/>
                <a:cs typeface="Arial" pitchFamily="34" charset="0"/>
              </a:rPr>
              <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3648628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13" name="Shape 235"/>
          <p:cNvSpPr txBox="1">
            <a:spLocks/>
          </p:cNvSpPr>
          <p:nvPr/>
        </p:nvSpPr>
        <p:spPr>
          <a:xfrm>
            <a:off x="3241422" y="422067"/>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Resultado corriente</a:t>
            </a:r>
            <a:endParaRPr lang="es-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3</a:t>
            </a:fld>
            <a:endParaRPr lang="es-ES" dirty="0">
              <a:solidFill>
                <a:srgbClr val="000078"/>
              </a:solidFill>
            </a:endParaRPr>
          </a:p>
        </p:txBody>
      </p:sp>
      <p:sp>
        <p:nvSpPr>
          <p:cNvPr id="10" name="CuadroTexto 11"/>
          <p:cNvSpPr txBox="1"/>
          <p:nvPr/>
        </p:nvSpPr>
        <p:spPr>
          <a:xfrm>
            <a:off x="10664128" y="6547822"/>
            <a:ext cx="1221970" cy="276999"/>
          </a:xfrm>
          <a:prstGeom prst="rect">
            <a:avLst/>
          </a:prstGeom>
          <a:noFill/>
        </p:spPr>
        <p:txBody>
          <a:bodyPr wrap="square" rtlCol="0">
            <a:spAutoFit/>
          </a:bodyPr>
          <a:lstStyle/>
          <a:p>
            <a:pPr algn="r"/>
            <a:r>
              <a:rPr lang="es-ES" sz="1200" dirty="0" smtClean="0"/>
              <a:t>En miles de €</a:t>
            </a:r>
            <a:endParaRPr lang="es-ES" sz="1200" dirty="0"/>
          </a:p>
        </p:txBody>
      </p:sp>
      <p:pic>
        <p:nvPicPr>
          <p:cNvPr id="3" name="Imagen 2"/>
          <p:cNvPicPr>
            <a:picLocks noChangeAspect="1"/>
          </p:cNvPicPr>
          <p:nvPr/>
        </p:nvPicPr>
        <p:blipFill>
          <a:blip r:embed="rId3"/>
          <a:stretch>
            <a:fillRect/>
          </a:stretch>
        </p:blipFill>
        <p:spPr>
          <a:xfrm>
            <a:off x="1576259" y="946376"/>
            <a:ext cx="8018315" cy="2788979"/>
          </a:xfrm>
          <a:prstGeom prst="rect">
            <a:avLst/>
          </a:prstGeom>
        </p:spPr>
      </p:pic>
      <p:pic>
        <p:nvPicPr>
          <p:cNvPr id="6" name="Imagen 5"/>
          <p:cNvPicPr>
            <a:picLocks noChangeAspect="1"/>
          </p:cNvPicPr>
          <p:nvPr/>
        </p:nvPicPr>
        <p:blipFill>
          <a:blip r:embed="rId4"/>
          <a:stretch>
            <a:fillRect/>
          </a:stretch>
        </p:blipFill>
        <p:spPr>
          <a:xfrm>
            <a:off x="1576259" y="3860350"/>
            <a:ext cx="8018315" cy="2670449"/>
          </a:xfrm>
          <a:prstGeom prst="rect">
            <a:avLst/>
          </a:prstGeom>
        </p:spPr>
      </p:pic>
    </p:spTree>
    <p:extLst>
      <p:ext uri="{BB962C8B-B14F-4D97-AF65-F5344CB8AC3E}">
        <p14:creationId xmlns:p14="http://schemas.microsoft.com/office/powerpoint/2010/main" val="1587321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a:buSzPct val="25000"/>
            </a:pPr>
            <a:fld id="{00000000-1234-1234-1234-123412341234}" type="slidenum">
              <a:rPr lang="es-ES" b="0" i="0" smtClean="0">
                <a:solidFill>
                  <a:srgbClr val="000078"/>
                </a:solidFill>
                <a:latin typeface="Arial"/>
                <a:ea typeface="Arial"/>
                <a:cs typeface="Arial"/>
                <a:sym typeface="Arial"/>
              </a:rPr>
              <a:pPr>
                <a:buSzPct val="25000"/>
              </a:pPr>
              <a:t>4</a:t>
            </a:fld>
            <a:endParaRPr lang="es-ES" b="0" i="0" dirty="0">
              <a:solidFill>
                <a:srgbClr val="000078"/>
              </a:solidFill>
              <a:latin typeface="Arial"/>
              <a:ea typeface="Arial"/>
              <a:cs typeface="Arial"/>
              <a:sym typeface="Arial"/>
            </a:endParaRPr>
          </a:p>
        </p:txBody>
      </p:sp>
      <p:sp>
        <p:nvSpPr>
          <p:cNvPr id="6" name="Rectángulo 5"/>
          <p:cNvSpPr/>
          <p:nvPr/>
        </p:nvSpPr>
        <p:spPr>
          <a:xfrm>
            <a:off x="642551" y="1251177"/>
            <a:ext cx="793807" cy="748988"/>
          </a:xfrm>
          <a:prstGeom prst="rect">
            <a:avLst/>
          </a:prstGeom>
        </p:spPr>
        <p:txBody>
          <a:bodyPr wrap="none">
            <a:spAutoFit/>
          </a:bodyPr>
          <a:lstStyle/>
          <a:p>
            <a:pPr>
              <a:spcBef>
                <a:spcPct val="0"/>
              </a:spcBef>
              <a:buClr>
                <a:srgbClr val="FFFFFF"/>
              </a:buClr>
            </a:pPr>
            <a:r>
              <a:rPr lang="es-ES" altLang="ca-ES" sz="4267" b="1" dirty="0" smtClean="0">
                <a:solidFill>
                  <a:srgbClr val="FFFFFF"/>
                </a:solidFill>
                <a:latin typeface="Arial" pitchFamily="34" charset="0"/>
                <a:cs typeface="Arial" pitchFamily="34" charset="0"/>
                <a:sym typeface="Arial" pitchFamily="34" charset="0"/>
              </a:rPr>
              <a:t>02</a:t>
            </a:r>
            <a:endParaRPr lang="es-ES" altLang="ca-ES" sz="4267" b="1" dirty="0">
              <a:solidFill>
                <a:srgbClr val="FFFFFF"/>
              </a:solidFill>
              <a:latin typeface="Arial" pitchFamily="34" charset="0"/>
              <a:cs typeface="Arial" pitchFamily="34" charset="0"/>
              <a:sym typeface="Arial" pitchFamily="34" charset="0"/>
            </a:endParaRPr>
          </a:p>
        </p:txBody>
      </p:sp>
      <p:sp>
        <p:nvSpPr>
          <p:cNvPr id="7" name="Shape 329"/>
          <p:cNvSpPr txBox="1">
            <a:spLocks noGrp="1"/>
          </p:cNvSpPr>
          <p:nvPr>
            <p:ph type="title"/>
          </p:nvPr>
        </p:nvSpPr>
        <p:spPr bwMode="auto">
          <a:xfrm>
            <a:off x="642551" y="2154054"/>
            <a:ext cx="11714424" cy="330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s-ES" altLang="ca-ES" dirty="0" smtClean="0">
                <a:latin typeface="Arial" pitchFamily="34" charset="0"/>
                <a:cs typeface="Arial" pitchFamily="34" charset="0"/>
              </a:rPr>
              <a:t>Ingresos</a:t>
            </a:r>
            <a:r>
              <a:rPr lang="ca-ES" altLang="ca-ES" dirty="0" smtClean="0">
                <a:latin typeface="Arial" pitchFamily="34" charset="0"/>
                <a:cs typeface="Arial" pitchFamily="34" charset="0"/>
              </a:rPr>
              <a:t/>
            </a:r>
            <a:br>
              <a:rPr lang="ca-ES" altLang="ca-ES" dirty="0" smtClean="0">
                <a:latin typeface="Arial" pitchFamily="34" charset="0"/>
                <a:cs typeface="Arial" pitchFamily="34" charset="0"/>
              </a:rPr>
            </a:br>
            <a:endParaRPr lang="ca-ES" altLang="ca-ES" dirty="0" smtClean="0">
              <a:latin typeface="Arial" pitchFamily="34" charset="0"/>
              <a:cs typeface="Arial" pitchFamily="34" charset="0"/>
            </a:endParaRPr>
          </a:p>
        </p:txBody>
      </p:sp>
    </p:spTree>
    <p:extLst>
      <p:ext uri="{BB962C8B-B14F-4D97-AF65-F5344CB8AC3E}">
        <p14:creationId xmlns:p14="http://schemas.microsoft.com/office/powerpoint/2010/main" val="77175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13" name="Shape 235"/>
          <p:cNvSpPr txBox="1">
            <a:spLocks/>
          </p:cNvSpPr>
          <p:nvPr/>
        </p:nvSpPr>
        <p:spPr>
          <a:xfrm>
            <a:off x="3324549" y="421405"/>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Evolución</a:t>
            </a:r>
            <a:r>
              <a:rPr lang="ca-ES" sz="2400" kern="0" dirty="0" smtClean="0"/>
              <a:t> </a:t>
            </a:r>
            <a:r>
              <a:rPr lang="es-ES" sz="2400" kern="0" dirty="0" smtClean="0"/>
              <a:t>ingresos</a:t>
            </a:r>
            <a:endParaRPr lang="es-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5</a:t>
            </a:fld>
            <a:endParaRPr lang="es-ES" dirty="0">
              <a:solidFill>
                <a:srgbClr val="000078"/>
              </a:solidFill>
            </a:endParaRPr>
          </a:p>
        </p:txBody>
      </p:sp>
      <p:sp>
        <p:nvSpPr>
          <p:cNvPr id="12" name="CuadroTexto 11"/>
          <p:cNvSpPr txBox="1"/>
          <p:nvPr/>
        </p:nvSpPr>
        <p:spPr>
          <a:xfrm>
            <a:off x="203266" y="6518530"/>
            <a:ext cx="11988734" cy="338554"/>
          </a:xfrm>
          <a:prstGeom prst="rect">
            <a:avLst/>
          </a:prstGeom>
          <a:noFill/>
        </p:spPr>
        <p:txBody>
          <a:bodyPr wrap="square" rtlCol="0">
            <a:spAutoFit/>
          </a:bodyPr>
          <a:lstStyle/>
          <a:p>
            <a:r>
              <a:rPr lang="ca-ES" sz="1200" b="1" dirty="0"/>
              <a:t>(*)</a:t>
            </a:r>
            <a:r>
              <a:rPr lang="ca-ES" sz="1600" b="1" dirty="0" smtClean="0">
                <a:solidFill>
                  <a:schemeClr val="accent1">
                    <a:lumMod val="60000"/>
                    <a:lumOff val="40000"/>
                  </a:schemeClr>
                </a:solidFill>
              </a:rPr>
              <a:t> </a:t>
            </a:r>
            <a:r>
              <a:rPr lang="es-ES" sz="1200" dirty="0" smtClean="0"/>
              <a:t>Ingresos 1: sin subvenciones de capital traspasadas al ejercicio</a:t>
            </a:r>
            <a:endParaRPr lang="es-ES" sz="1200" dirty="0"/>
          </a:p>
        </p:txBody>
      </p:sp>
      <p:sp>
        <p:nvSpPr>
          <p:cNvPr id="10" name="CuadroTexto 11"/>
          <p:cNvSpPr txBox="1"/>
          <p:nvPr/>
        </p:nvSpPr>
        <p:spPr>
          <a:xfrm>
            <a:off x="10212946" y="6549307"/>
            <a:ext cx="1548514" cy="276999"/>
          </a:xfrm>
          <a:prstGeom prst="rect">
            <a:avLst/>
          </a:prstGeom>
          <a:noFill/>
        </p:spPr>
        <p:txBody>
          <a:bodyPr wrap="square" rtlCol="0">
            <a:spAutoFit/>
          </a:bodyPr>
          <a:lstStyle/>
          <a:p>
            <a:pPr algn="r"/>
            <a:r>
              <a:rPr lang="ca-ES" sz="1200" dirty="0" smtClean="0"/>
              <a:t>En </a:t>
            </a:r>
            <a:r>
              <a:rPr lang="es-ES" sz="1200" dirty="0" smtClean="0"/>
              <a:t>millones</a:t>
            </a:r>
            <a:r>
              <a:rPr lang="ca-ES" sz="1200" dirty="0" smtClean="0"/>
              <a:t> de €</a:t>
            </a:r>
            <a:endParaRPr lang="ca-ES" sz="1200" dirty="0"/>
          </a:p>
        </p:txBody>
      </p:sp>
      <p:pic>
        <p:nvPicPr>
          <p:cNvPr id="4" name="Imagen 3"/>
          <p:cNvPicPr>
            <a:picLocks noChangeAspect="1"/>
          </p:cNvPicPr>
          <p:nvPr/>
        </p:nvPicPr>
        <p:blipFill>
          <a:blip r:embed="rId3"/>
          <a:stretch>
            <a:fillRect/>
          </a:stretch>
        </p:blipFill>
        <p:spPr>
          <a:xfrm>
            <a:off x="274319" y="1047999"/>
            <a:ext cx="11579292" cy="5341531"/>
          </a:xfrm>
          <a:prstGeom prst="rect">
            <a:avLst/>
          </a:prstGeom>
        </p:spPr>
      </p:pic>
    </p:spTree>
    <p:extLst>
      <p:ext uri="{BB962C8B-B14F-4D97-AF65-F5344CB8AC3E}">
        <p14:creationId xmlns:p14="http://schemas.microsoft.com/office/powerpoint/2010/main" val="2987747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13" name="Shape 235"/>
          <p:cNvSpPr txBox="1">
            <a:spLocks/>
          </p:cNvSpPr>
          <p:nvPr/>
        </p:nvSpPr>
        <p:spPr>
          <a:xfrm>
            <a:off x="3249734" y="437465"/>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Matrícula periodificada: Evolución</a:t>
            </a:r>
            <a:endParaRPr lang="es-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6</a:t>
            </a:fld>
            <a:endParaRPr lang="es-ES" dirty="0">
              <a:solidFill>
                <a:srgbClr val="000078"/>
              </a:solidFill>
            </a:endParaRPr>
          </a:p>
        </p:txBody>
      </p:sp>
      <p:sp>
        <p:nvSpPr>
          <p:cNvPr id="10" name="CuadroTexto 11"/>
          <p:cNvSpPr txBox="1"/>
          <p:nvPr/>
        </p:nvSpPr>
        <p:spPr>
          <a:xfrm>
            <a:off x="10368308" y="6549307"/>
            <a:ext cx="1393152" cy="276999"/>
          </a:xfrm>
          <a:prstGeom prst="rect">
            <a:avLst/>
          </a:prstGeom>
          <a:noFill/>
        </p:spPr>
        <p:txBody>
          <a:bodyPr wrap="square" rtlCol="0">
            <a:spAutoFit/>
          </a:bodyPr>
          <a:lstStyle/>
          <a:p>
            <a:pPr algn="r"/>
            <a:r>
              <a:rPr lang="es-ES" sz="1200" dirty="0" smtClean="0"/>
              <a:t>En millones de €</a:t>
            </a:r>
            <a:endParaRPr lang="es-ES" sz="1200" dirty="0"/>
          </a:p>
        </p:txBody>
      </p:sp>
      <p:sp>
        <p:nvSpPr>
          <p:cNvPr id="11" name="CuadroTexto 11"/>
          <p:cNvSpPr txBox="1"/>
          <p:nvPr/>
        </p:nvSpPr>
        <p:spPr>
          <a:xfrm>
            <a:off x="203266" y="6518530"/>
            <a:ext cx="5360407" cy="338554"/>
          </a:xfrm>
          <a:prstGeom prst="rect">
            <a:avLst/>
          </a:prstGeom>
          <a:noFill/>
        </p:spPr>
        <p:txBody>
          <a:bodyPr wrap="square" rtlCol="0">
            <a:spAutoFit/>
          </a:bodyPr>
          <a:lstStyle/>
          <a:p>
            <a:r>
              <a:rPr lang="es-ES" sz="1200" b="1" dirty="0" smtClean="0"/>
              <a:t>(*)</a:t>
            </a:r>
            <a:r>
              <a:rPr lang="es-ES" sz="1600" b="1" dirty="0" smtClean="0">
                <a:solidFill>
                  <a:schemeClr val="accent1">
                    <a:lumMod val="60000"/>
                    <a:lumOff val="40000"/>
                  </a:schemeClr>
                </a:solidFill>
              </a:rPr>
              <a:t> </a:t>
            </a:r>
            <a:r>
              <a:rPr lang="es-ES" sz="1200" dirty="0" smtClean="0"/>
              <a:t>En TP del 2019 y 2020 está el 50% del semestre 20191 </a:t>
            </a:r>
            <a:endParaRPr lang="es-ES" sz="1200" dirty="0"/>
          </a:p>
        </p:txBody>
      </p:sp>
      <p:pic>
        <p:nvPicPr>
          <p:cNvPr id="3" name="Imagen 2"/>
          <p:cNvPicPr>
            <a:picLocks noChangeAspect="1"/>
          </p:cNvPicPr>
          <p:nvPr/>
        </p:nvPicPr>
        <p:blipFill>
          <a:blip r:embed="rId3"/>
          <a:stretch>
            <a:fillRect/>
          </a:stretch>
        </p:blipFill>
        <p:spPr>
          <a:xfrm>
            <a:off x="203266" y="1209309"/>
            <a:ext cx="11666740" cy="5164161"/>
          </a:xfrm>
          <a:prstGeom prst="rect">
            <a:avLst/>
          </a:prstGeom>
        </p:spPr>
      </p:pic>
    </p:spTree>
    <p:extLst>
      <p:ext uri="{BB962C8B-B14F-4D97-AF65-F5344CB8AC3E}">
        <p14:creationId xmlns:p14="http://schemas.microsoft.com/office/powerpoint/2010/main" val="902864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7</a:t>
            </a:fld>
            <a:endParaRPr lang="es-ES" dirty="0">
              <a:solidFill>
                <a:srgbClr val="000078"/>
              </a:solidFill>
            </a:endParaRPr>
          </a:p>
        </p:txBody>
      </p:sp>
      <p:sp>
        <p:nvSpPr>
          <p:cNvPr id="9" name="Shape 235"/>
          <p:cNvSpPr txBox="1">
            <a:spLocks/>
          </p:cNvSpPr>
          <p:nvPr/>
        </p:nvSpPr>
        <p:spPr>
          <a:xfrm>
            <a:off x="2794716" y="398211"/>
            <a:ext cx="6141464"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Matrículas campaña: Detalle por territorio</a:t>
            </a:r>
            <a:endParaRPr lang="es-ES" sz="2400" kern="0" dirty="0"/>
          </a:p>
        </p:txBody>
      </p:sp>
      <p:pic>
        <p:nvPicPr>
          <p:cNvPr id="4" name="Imagen 3"/>
          <p:cNvPicPr>
            <a:picLocks noChangeAspect="1"/>
          </p:cNvPicPr>
          <p:nvPr/>
        </p:nvPicPr>
        <p:blipFill>
          <a:blip r:embed="rId3"/>
          <a:stretch>
            <a:fillRect/>
          </a:stretch>
        </p:blipFill>
        <p:spPr>
          <a:xfrm>
            <a:off x="1017431" y="924197"/>
            <a:ext cx="9968249" cy="5549469"/>
          </a:xfrm>
          <a:prstGeom prst="rect">
            <a:avLst/>
          </a:prstGeom>
        </p:spPr>
      </p:pic>
    </p:spTree>
    <p:extLst>
      <p:ext uri="{BB962C8B-B14F-4D97-AF65-F5344CB8AC3E}">
        <p14:creationId xmlns:p14="http://schemas.microsoft.com/office/powerpoint/2010/main" val="279658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63639" y="988397"/>
            <a:ext cx="10934163" cy="5408257"/>
          </a:xfrm>
          <a:prstGeom prst="rect">
            <a:avLst/>
          </a:prstGeom>
        </p:spPr>
      </p:pic>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13" name="Shape 235"/>
          <p:cNvSpPr txBox="1">
            <a:spLocks/>
          </p:cNvSpPr>
          <p:nvPr/>
        </p:nvSpPr>
        <p:spPr>
          <a:xfrm>
            <a:off x="3324549" y="421405"/>
            <a:ext cx="5168098"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Convenio Programa: Evolución</a:t>
            </a:r>
            <a:endParaRPr lang="es-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8</a:t>
            </a:fld>
            <a:endParaRPr lang="es-ES" dirty="0">
              <a:solidFill>
                <a:srgbClr val="000078"/>
              </a:solidFill>
            </a:endParaRPr>
          </a:p>
        </p:txBody>
      </p:sp>
      <p:sp>
        <p:nvSpPr>
          <p:cNvPr id="9" name="CuadroTexto 11"/>
          <p:cNvSpPr txBox="1"/>
          <p:nvPr/>
        </p:nvSpPr>
        <p:spPr>
          <a:xfrm>
            <a:off x="10368308" y="6549307"/>
            <a:ext cx="1393152" cy="276999"/>
          </a:xfrm>
          <a:prstGeom prst="rect">
            <a:avLst/>
          </a:prstGeom>
          <a:noFill/>
        </p:spPr>
        <p:txBody>
          <a:bodyPr wrap="square" rtlCol="0">
            <a:spAutoFit/>
          </a:bodyPr>
          <a:lstStyle/>
          <a:p>
            <a:pPr algn="r"/>
            <a:r>
              <a:rPr lang="es-ES" sz="1200" dirty="0" smtClean="0"/>
              <a:t>En millones de  €</a:t>
            </a:r>
            <a:endParaRPr lang="es-ES" sz="1200" dirty="0"/>
          </a:p>
        </p:txBody>
      </p:sp>
      <p:sp>
        <p:nvSpPr>
          <p:cNvPr id="10" name="CuadroTexto 11"/>
          <p:cNvSpPr txBox="1"/>
          <p:nvPr/>
        </p:nvSpPr>
        <p:spPr>
          <a:xfrm>
            <a:off x="203266" y="6518530"/>
            <a:ext cx="9661951" cy="338554"/>
          </a:xfrm>
          <a:prstGeom prst="rect">
            <a:avLst/>
          </a:prstGeom>
          <a:noFill/>
        </p:spPr>
        <p:txBody>
          <a:bodyPr wrap="square" rtlCol="0">
            <a:spAutoFit/>
          </a:bodyPr>
          <a:lstStyle/>
          <a:p>
            <a:r>
              <a:rPr lang="es-ES" sz="1200" b="1" dirty="0" smtClean="0"/>
              <a:t>(*)</a:t>
            </a:r>
            <a:r>
              <a:rPr lang="es-ES" sz="1600" b="1" dirty="0" smtClean="0">
                <a:solidFill>
                  <a:schemeClr val="accent1">
                    <a:lumMod val="60000"/>
                    <a:lumOff val="40000"/>
                  </a:schemeClr>
                </a:solidFill>
              </a:rPr>
              <a:t> </a:t>
            </a:r>
            <a:r>
              <a:rPr lang="es-ES" sz="1200" dirty="0" smtClean="0"/>
              <a:t>Presupuesto 2020: Se han previsto los mismos importes y distribución del CP 2019 con100% de cumplimento de objetivos</a:t>
            </a:r>
            <a:endParaRPr lang="es-ES" sz="1200" dirty="0"/>
          </a:p>
        </p:txBody>
      </p:sp>
      <p:sp>
        <p:nvSpPr>
          <p:cNvPr id="11" name="QuadreDeText 10"/>
          <p:cNvSpPr txBox="1"/>
          <p:nvPr/>
        </p:nvSpPr>
        <p:spPr>
          <a:xfrm>
            <a:off x="6850401" y="1031709"/>
            <a:ext cx="4958874" cy="400110"/>
          </a:xfrm>
          <a:prstGeom prst="rect">
            <a:avLst/>
          </a:prstGeom>
          <a:noFill/>
        </p:spPr>
        <p:txBody>
          <a:bodyPr wrap="square" rtlCol="0">
            <a:spAutoFit/>
          </a:bodyPr>
          <a:lstStyle/>
          <a:p>
            <a:r>
              <a:rPr lang="es-ES" sz="2000" b="1" kern="0" dirty="0" smtClean="0">
                <a:solidFill>
                  <a:schemeClr val="dk2"/>
                </a:solidFill>
                <a:latin typeface="Arial"/>
                <a:ea typeface="Arial"/>
                <a:cs typeface="Arial"/>
                <a:sym typeface="Arial"/>
              </a:rPr>
              <a:t>Corriente + financiación de inversiones</a:t>
            </a:r>
            <a:endParaRPr lang="es-ES" sz="2000" b="1" kern="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186393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9059547" y="564021"/>
            <a:ext cx="1308761" cy="257360"/>
          </a:xfrm>
          <a:prstGeom prst="rect">
            <a:avLst/>
          </a:prstGeom>
          <a:noFill/>
          <a:ln>
            <a:noFill/>
          </a:ln>
        </p:spPr>
        <p:txBody>
          <a:bodyPr lIns="0" tIns="0" rIns="0" bIns="0" anchor="t" anchorCtr="0">
            <a:noAutofit/>
          </a:bodyPr>
          <a:lstStyle/>
          <a:p>
            <a:pPr>
              <a:buSzPct val="25000"/>
            </a:pPr>
            <a:r>
              <a:rPr lang="ca-ES" b="1" dirty="0" smtClean="0">
                <a:solidFill>
                  <a:schemeClr val="bg2"/>
                </a:solidFill>
              </a:rPr>
              <a:t>22/04/2020</a:t>
            </a:r>
            <a:endParaRPr lang="es-ES" b="1" dirty="0">
              <a:solidFill>
                <a:schemeClr val="bg2"/>
              </a:solidFill>
            </a:endParaRPr>
          </a:p>
        </p:txBody>
      </p:sp>
      <p:sp>
        <p:nvSpPr>
          <p:cNvPr id="13" name="Shape 235"/>
          <p:cNvSpPr txBox="1">
            <a:spLocks/>
          </p:cNvSpPr>
          <p:nvPr/>
        </p:nvSpPr>
        <p:spPr>
          <a:xfrm>
            <a:off x="2794716" y="422795"/>
            <a:ext cx="5917022" cy="331620"/>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2533" b="1" i="0" u="none" strike="noStrike" cap="none">
                <a:solidFill>
                  <a:schemeClr val="dk2"/>
                </a:solidFill>
                <a:latin typeface="Arial"/>
                <a:ea typeface="Arial"/>
                <a:cs typeface="Arial"/>
                <a:sym typeface="Arial"/>
              </a:defRPr>
            </a:lvl1pPr>
            <a:lvl2pPr marL="544182" marR="0" lvl="1" indent="-2329"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2pPr>
            <a:lvl3pPr marL="1088367" marR="0" lvl="2" indent="-4661" algn="l" rtl="0">
              <a:lnSpc>
                <a:spcPct val="100000"/>
              </a:lnSpc>
              <a:spcBef>
                <a:spcPts val="427"/>
              </a:spcBef>
              <a:spcAft>
                <a:spcPts val="0"/>
              </a:spcAft>
              <a:buClr>
                <a:schemeClr val="dk1"/>
              </a:buClr>
              <a:buFont typeface="Arial"/>
              <a:buNone/>
              <a:defRPr sz="2133" b="1" i="0" u="none" strike="noStrike" cap="none">
                <a:solidFill>
                  <a:schemeClr val="dk1"/>
                </a:solidFill>
                <a:latin typeface="Calibri"/>
                <a:ea typeface="Calibri"/>
                <a:cs typeface="Calibri"/>
                <a:sym typeface="Calibri"/>
              </a:defRPr>
            </a:lvl3pPr>
            <a:lvl4pPr marL="1632550" marR="0" lvl="3" indent="-699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4pPr>
            <a:lvl5pPr marL="2176734" marR="0" lvl="4" indent="-932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5pPr>
            <a:lvl6pPr marL="2720916" marR="0" lvl="5" indent="-11650"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6pPr>
            <a:lvl7pPr marL="3265100" marR="0" lvl="6" indent="-13981"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7pPr>
            <a:lvl8pPr marL="3809286" marR="0" lvl="7" indent="-16314"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8pPr>
            <a:lvl9pPr marL="4353467" marR="0" lvl="8" indent="-1709" algn="l" rtl="0">
              <a:lnSpc>
                <a:spcPct val="100000"/>
              </a:lnSpc>
              <a:spcBef>
                <a:spcPts val="373"/>
              </a:spcBef>
              <a:spcAft>
                <a:spcPts val="0"/>
              </a:spcAft>
              <a:buClr>
                <a:schemeClr val="dk1"/>
              </a:buClr>
              <a:buFont typeface="Arial"/>
              <a:buNone/>
              <a:defRPr sz="1867" b="1" i="0" u="none" strike="noStrike" cap="none">
                <a:solidFill>
                  <a:schemeClr val="dk1"/>
                </a:solidFill>
                <a:latin typeface="Calibri"/>
                <a:ea typeface="Calibri"/>
                <a:cs typeface="Calibri"/>
                <a:sym typeface="Calibri"/>
              </a:defRPr>
            </a:lvl9pPr>
          </a:lstStyle>
          <a:p>
            <a:pPr>
              <a:buSzPct val="25000"/>
            </a:pPr>
            <a:r>
              <a:rPr lang="es-ES" sz="2400" kern="0" dirty="0" smtClean="0"/>
              <a:t>Créditos y unitarios Convenio Programa</a:t>
            </a:r>
            <a:endParaRPr lang="es-ES" sz="2400" kern="0" dirty="0"/>
          </a:p>
        </p:txBody>
      </p:sp>
      <p:sp>
        <p:nvSpPr>
          <p:cNvPr id="2" name="Contenidor de número de diapositiva 1"/>
          <p:cNvSpPr>
            <a:spLocks noGrp="1"/>
          </p:cNvSpPr>
          <p:nvPr>
            <p:ph type="sldNum" idx="12"/>
          </p:nvPr>
        </p:nvSpPr>
        <p:spPr/>
        <p:txBody>
          <a:bodyPr/>
          <a:lstStyle/>
          <a:p>
            <a:pPr>
              <a:buSzPct val="25000"/>
            </a:pPr>
            <a:fld id="{00000000-1234-1234-1234-123412341234}" type="slidenum">
              <a:rPr lang="es-ES" smtClean="0">
                <a:solidFill>
                  <a:srgbClr val="000078"/>
                </a:solidFill>
              </a:rPr>
              <a:pPr>
                <a:buSzPct val="25000"/>
              </a:pPr>
              <a:t>9</a:t>
            </a:fld>
            <a:endParaRPr lang="es-ES" dirty="0">
              <a:solidFill>
                <a:srgbClr val="000078"/>
              </a:solidFill>
            </a:endParaRPr>
          </a:p>
        </p:txBody>
      </p:sp>
      <p:pic>
        <p:nvPicPr>
          <p:cNvPr id="3" name="Imagen 2"/>
          <p:cNvPicPr>
            <a:picLocks noChangeAspect="1"/>
          </p:cNvPicPr>
          <p:nvPr/>
        </p:nvPicPr>
        <p:blipFill>
          <a:blip r:embed="rId3"/>
          <a:stretch>
            <a:fillRect/>
          </a:stretch>
        </p:blipFill>
        <p:spPr>
          <a:xfrm>
            <a:off x="885973" y="964080"/>
            <a:ext cx="8000450" cy="1915997"/>
          </a:xfrm>
          <a:prstGeom prst="rect">
            <a:avLst/>
          </a:prstGeom>
        </p:spPr>
      </p:pic>
      <p:pic>
        <p:nvPicPr>
          <p:cNvPr id="4" name="Imagen 3"/>
          <p:cNvPicPr>
            <a:picLocks noChangeAspect="1"/>
          </p:cNvPicPr>
          <p:nvPr/>
        </p:nvPicPr>
        <p:blipFill>
          <a:blip r:embed="rId4"/>
          <a:stretch>
            <a:fillRect/>
          </a:stretch>
        </p:blipFill>
        <p:spPr>
          <a:xfrm>
            <a:off x="4886198" y="2939701"/>
            <a:ext cx="6787166" cy="1600505"/>
          </a:xfrm>
          <a:prstGeom prst="rect">
            <a:avLst/>
          </a:prstGeom>
        </p:spPr>
      </p:pic>
      <p:pic>
        <p:nvPicPr>
          <p:cNvPr id="6" name="Imagen 5"/>
          <p:cNvPicPr>
            <a:picLocks noChangeAspect="1"/>
          </p:cNvPicPr>
          <p:nvPr/>
        </p:nvPicPr>
        <p:blipFill>
          <a:blip r:embed="rId5"/>
          <a:stretch>
            <a:fillRect/>
          </a:stretch>
        </p:blipFill>
        <p:spPr>
          <a:xfrm>
            <a:off x="885973" y="4599830"/>
            <a:ext cx="8000450" cy="1915996"/>
          </a:xfrm>
          <a:prstGeom prst="rect">
            <a:avLst/>
          </a:prstGeom>
        </p:spPr>
      </p:pic>
    </p:spTree>
    <p:extLst>
      <p:ext uri="{BB962C8B-B14F-4D97-AF65-F5344CB8AC3E}">
        <p14:creationId xmlns:p14="http://schemas.microsoft.com/office/powerpoint/2010/main" val="1919139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6506</TotalTime>
  <Words>222</Words>
  <Application>Microsoft Office PowerPoint</Application>
  <PresentationFormat>Panorámica</PresentationFormat>
  <Paragraphs>66</Paragraphs>
  <Slides>15</Slides>
  <Notes>15</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15</vt:i4>
      </vt:variant>
    </vt:vector>
  </HeadingPairs>
  <TitlesOfParts>
    <vt:vector size="20" baseType="lpstr">
      <vt:lpstr>Arial</vt:lpstr>
      <vt:lpstr>Calibri</vt:lpstr>
      <vt:lpstr>Georgia</vt:lpstr>
      <vt:lpstr>1_Tema de Office</vt:lpstr>
      <vt:lpstr>2_Tema de Office</vt:lpstr>
      <vt:lpstr>Presentación de PowerPoint</vt:lpstr>
      <vt:lpstr>Resultado corriente </vt:lpstr>
      <vt:lpstr>Presentación de PowerPoint</vt:lpstr>
      <vt:lpstr>Ingresos </vt:lpstr>
      <vt:lpstr>Presentación de PowerPoint</vt:lpstr>
      <vt:lpstr>Presentación de PowerPoint</vt:lpstr>
      <vt:lpstr>Presentación de PowerPoint</vt:lpstr>
      <vt:lpstr>Presentación de PowerPoint</vt:lpstr>
      <vt:lpstr>Presentación de PowerPoint</vt:lpstr>
      <vt:lpstr>Gastos </vt:lpstr>
      <vt:lpstr>Presentación de PowerPoint</vt:lpstr>
      <vt:lpstr>Inversiones </vt:lpstr>
      <vt:lpstr>Presentación de PowerPoint</vt:lpstr>
      <vt:lpstr>Presentación de PowerPoint</vt:lpstr>
      <vt:lpstr>Presentación de PowerPoint</vt:lpstr>
    </vt:vector>
  </TitlesOfParts>
  <Company>UOC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Pressupost campanya 2017</dc:title>
  <dc:creator>Carmen Pereira Vázquez</dc:creator>
  <cp:lastModifiedBy>Josep M. Llorens Pont</cp:lastModifiedBy>
  <cp:revision>620</cp:revision>
  <cp:lastPrinted>2019-11-07T09:26:38Z</cp:lastPrinted>
  <dcterms:created xsi:type="dcterms:W3CDTF">2016-11-15T16:51:15Z</dcterms:created>
  <dcterms:modified xsi:type="dcterms:W3CDTF">2020-06-09T17:36:49Z</dcterms:modified>
</cp:coreProperties>
</file>