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720" r:id="rId2"/>
  </p:sldMasterIdLst>
  <p:notesMasterIdLst>
    <p:notesMasterId r:id="rId23"/>
  </p:notesMasterIdLst>
  <p:handoutMasterIdLst>
    <p:handoutMasterId r:id="rId24"/>
  </p:handoutMasterIdLst>
  <p:sldIdLst>
    <p:sldId id="256" r:id="rId3"/>
    <p:sldId id="260" r:id="rId4"/>
    <p:sldId id="325" r:id="rId5"/>
    <p:sldId id="380" r:id="rId6"/>
    <p:sldId id="381" r:id="rId7"/>
    <p:sldId id="385" r:id="rId8"/>
    <p:sldId id="386" r:id="rId9"/>
    <p:sldId id="387" r:id="rId10"/>
    <p:sldId id="388" r:id="rId11"/>
    <p:sldId id="382" r:id="rId12"/>
    <p:sldId id="390" r:id="rId13"/>
    <p:sldId id="392" r:id="rId14"/>
    <p:sldId id="393" r:id="rId15"/>
    <p:sldId id="394" r:id="rId16"/>
    <p:sldId id="397" r:id="rId17"/>
    <p:sldId id="402" r:id="rId18"/>
    <p:sldId id="400" r:id="rId19"/>
    <p:sldId id="398" r:id="rId20"/>
    <p:sldId id="401" r:id="rId21"/>
    <p:sldId id="320" r:id="rId22"/>
  </p:sldIdLst>
  <p:sldSz cx="9144000" cy="5143500" type="screen16x9"/>
  <p:notesSz cx="6858000" cy="9144000"/>
  <p:embeddedFontLst>
    <p:embeddedFont>
      <p:font typeface="UOC Sans Bold" panose="02000000000000000000" pitchFamily="2" charset="0"/>
      <p:regular r:id="rId25"/>
    </p:embeddedFont>
    <p:embeddedFont>
      <p:font typeface="UOC Sans" panose="02000503060000020004" pitchFamily="50" charset="0"/>
      <p:regular r:id="rId26"/>
      <p:bold r:id="rId27"/>
      <p:italic r:id="rId28"/>
      <p:boldItalic r:id="rId29"/>
    </p:embeddedFont>
    <p:embeddedFont>
      <p:font typeface="Georgia" panose="02040502050405020303" pitchFamily="18"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UOC Serif" panose="00000500000000000000" pitchFamily="50" charset="0"/>
      <p:regular r:id="rId38"/>
      <p:bold r:id="rId39"/>
      <p:italic r:id="rId40"/>
      <p:boldItalic r:id="rId41"/>
    </p:embeddedFont>
    <p:embeddedFont>
      <p:font typeface="UOC Sans Regular" panose="02000000000000000000" pitchFamily="2" charset="0"/>
      <p:regular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8"/>
    <a:srgbClr val="CCCCCC"/>
    <a:srgbClr val="646464"/>
    <a:srgbClr val="C2FCFF"/>
    <a:srgbClr val="73EDFF"/>
    <a:srgbClr val="5EFDFF"/>
    <a:srgbClr val="02006A"/>
    <a:srgbClr val="D9D9EB"/>
    <a:srgbClr val="DEC0B4"/>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0" autoAdjust="0"/>
    <p:restoredTop sz="94692"/>
  </p:normalViewPr>
  <p:slideViewPr>
    <p:cSldViewPr snapToGrid="0" snapToObjects="1">
      <p:cViewPr varScale="1">
        <p:scale>
          <a:sx n="158" d="100"/>
          <a:sy n="158" d="100"/>
        </p:scale>
        <p:origin x="124" y="7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3192"/>
    </p:cViewPr>
  </p:sorterViewPr>
  <p:notesViewPr>
    <p:cSldViewPr snapToGrid="0" snapToObjects="1">
      <p:cViewPr varScale="1">
        <p:scale>
          <a:sx n="116" d="100"/>
          <a:sy n="116" d="100"/>
        </p:scale>
        <p:origin x="302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font" Target="fonts/font1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UOC Sans"/>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AB0290-F4D3-6A42-918B-F896F68632ED}" type="datetimeFigureOut">
              <a:rPr lang="en-US" smtClean="0">
                <a:latin typeface="UOC Sans"/>
              </a:rPr>
              <a:t>7/1/2021</a:t>
            </a:fld>
            <a:endParaRPr lang="en-US" dirty="0">
              <a:latin typeface="UOC Sans"/>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UOC Sans"/>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4414DB-4734-8046-8380-9360FB62B2C5}" type="slidenum">
              <a:rPr lang="en-US" smtClean="0">
                <a:latin typeface="UOC Sans"/>
              </a:rPr>
              <a:t>‹#›</a:t>
            </a:fld>
            <a:endParaRPr lang="en-US" dirty="0">
              <a:latin typeface="UOC Sans"/>
            </a:endParaRPr>
          </a:p>
        </p:txBody>
      </p:sp>
    </p:spTree>
    <p:extLst>
      <p:ext uri="{BB962C8B-B14F-4D97-AF65-F5344CB8AC3E}">
        <p14:creationId xmlns:p14="http://schemas.microsoft.com/office/powerpoint/2010/main" val="2886429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UOC Sans"/>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UOC Sans"/>
              </a:defRPr>
            </a:lvl1pPr>
          </a:lstStyle>
          <a:p>
            <a:fld id="{AB33311E-FA67-DE41-8FCF-DBD7A22D61F8}" type="datetimeFigureOut">
              <a:rPr lang="en-US" smtClean="0"/>
              <a:pPr/>
              <a:t>7/1/2021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UOC Sans"/>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UOC Sans"/>
              </a:defRPr>
            </a:lvl1pPr>
          </a:lstStyle>
          <a:p>
            <a:fld id="{F05660BF-5C3D-474A-B823-76273AD363B0}" type="slidenum">
              <a:rPr lang="en-US" smtClean="0"/>
              <a:pPr/>
              <a:t>‹#›</a:t>
            </a:fld>
            <a:endParaRPr lang="en-US" dirty="0"/>
          </a:p>
        </p:txBody>
      </p:sp>
    </p:spTree>
    <p:extLst>
      <p:ext uri="{BB962C8B-B14F-4D97-AF65-F5344CB8AC3E}">
        <p14:creationId xmlns:p14="http://schemas.microsoft.com/office/powerpoint/2010/main" val="39263299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UOC Sans"/>
        <a:ea typeface="+mn-ea"/>
        <a:cs typeface="+mn-cs"/>
      </a:defRPr>
    </a:lvl1pPr>
    <a:lvl2pPr marL="457200" algn="l" defTabSz="457200" rtl="0" eaLnBrk="1" latinLnBrk="0" hangingPunct="1">
      <a:defRPr sz="1200" kern="1200">
        <a:solidFill>
          <a:schemeClr val="tx1"/>
        </a:solidFill>
        <a:latin typeface="UOC Sans"/>
        <a:ea typeface="+mn-ea"/>
        <a:cs typeface="+mn-cs"/>
      </a:defRPr>
    </a:lvl2pPr>
    <a:lvl3pPr marL="914400" algn="l" defTabSz="457200" rtl="0" eaLnBrk="1" latinLnBrk="0" hangingPunct="1">
      <a:defRPr sz="1200" kern="1200">
        <a:solidFill>
          <a:schemeClr val="tx1"/>
        </a:solidFill>
        <a:latin typeface="UOC Sans"/>
        <a:ea typeface="+mn-ea"/>
        <a:cs typeface="+mn-cs"/>
      </a:defRPr>
    </a:lvl3pPr>
    <a:lvl4pPr marL="1371600" algn="l" defTabSz="457200" rtl="0" eaLnBrk="1" latinLnBrk="0" hangingPunct="1">
      <a:defRPr sz="1200" kern="1200">
        <a:solidFill>
          <a:schemeClr val="tx1"/>
        </a:solidFill>
        <a:latin typeface="UOC Sans"/>
        <a:ea typeface="+mn-ea"/>
        <a:cs typeface="+mn-cs"/>
      </a:defRPr>
    </a:lvl4pPr>
    <a:lvl5pPr marL="1828800" algn="l" defTabSz="457200" rtl="0" eaLnBrk="1" latinLnBrk="0" hangingPunct="1">
      <a:defRPr sz="1200" kern="1200">
        <a:solidFill>
          <a:schemeClr val="tx1"/>
        </a:solidFill>
        <a:latin typeface="UOC Sans"/>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660BF-5C3D-474A-B823-76273AD363B0}" type="slidenum">
              <a:rPr lang="en-US" smtClean="0"/>
              <a:t>1</a:t>
            </a:fld>
            <a:endParaRPr lang="en-US" dirty="0"/>
          </a:p>
        </p:txBody>
      </p:sp>
    </p:spTree>
    <p:extLst>
      <p:ext uri="{BB962C8B-B14F-4D97-AF65-F5344CB8AC3E}">
        <p14:creationId xmlns:p14="http://schemas.microsoft.com/office/powerpoint/2010/main" val="2255883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7638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7638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2205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3546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2913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6541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3779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2749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173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904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651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91614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file://localhost/Users/evilabe/Desktop/Recurso%2021.png" TargetMode="External"/><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1.xml.rels><?xml version="1.0" encoding="UTF-8" standalone="yes"?>
<Relationships xmlns="http://schemas.openxmlformats.org/package/2006/relationships"><Relationship Id="rId3" Type="http://schemas.openxmlformats.org/officeDocument/2006/relationships/hyperlink" Target="http://uoc.edu" TargetMode="External"/><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ortada A">
    <p:bg>
      <p:bgPr>
        <a:solidFill>
          <a:srgbClr val="73EDF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7675" y="536500"/>
            <a:ext cx="3467656" cy="1749500"/>
          </a:xfrm>
          <a:prstGeom prst="rect">
            <a:avLst/>
          </a:prstGeom>
        </p:spPr>
        <p:txBody>
          <a:bodyPr lIns="0" tIns="0" rIns="0" bIns="0" anchor="t" anchorCtr="0">
            <a:normAutofit/>
          </a:bodyPr>
          <a:lstStyle>
            <a:lvl1pPr algn="l">
              <a:lnSpc>
                <a:spcPts val="4500"/>
              </a:lnSpc>
              <a:defRPr sz="4800" b="1">
                <a:solidFill>
                  <a:srgbClr val="000078"/>
                </a:solidFill>
                <a:latin typeface="UOC Sans"/>
                <a:cs typeface="UOC Sans"/>
              </a:defRPr>
            </a:lvl1pPr>
          </a:lstStyle>
          <a:p>
            <a:r>
              <a:rPr lang="es-ES_tradnl" dirty="0"/>
              <a:t>T</a:t>
            </a:r>
            <a:r>
              <a:rPr lang="en-US" dirty="0" err="1"/>
              <a:t>í</a:t>
            </a:r>
            <a:r>
              <a:rPr lang="es-ES_tradnl" dirty="0"/>
              <a:t>tol de la</a:t>
            </a:r>
            <a:br>
              <a:rPr lang="es-ES_tradnl" dirty="0"/>
            </a:br>
            <a:r>
              <a:rPr lang="es-ES_tradnl" dirty="0" err="1"/>
              <a:t>presentació</a:t>
            </a:r>
            <a:endParaRPr lang="en-US" dirty="0"/>
          </a:p>
        </p:txBody>
      </p:sp>
      <p:sp>
        <p:nvSpPr>
          <p:cNvPr id="3" name="Subtitle 2"/>
          <p:cNvSpPr>
            <a:spLocks noGrp="1"/>
          </p:cNvSpPr>
          <p:nvPr>
            <p:ph type="subTitle" idx="1" hasCustomPrompt="1"/>
          </p:nvPr>
        </p:nvSpPr>
        <p:spPr>
          <a:xfrm>
            <a:off x="517674" y="2513639"/>
            <a:ext cx="3467657" cy="1314450"/>
          </a:xfrm>
          <a:prstGeom prst="rect">
            <a:avLst/>
          </a:prstGeom>
        </p:spPr>
        <p:txBody>
          <a:bodyPr lIns="0" tIns="0" rIns="0" bIns="0">
            <a:normAutofit/>
          </a:bodyPr>
          <a:lstStyle>
            <a:lvl1pPr marL="0" indent="0" algn="l">
              <a:lnSpc>
                <a:spcPct val="90000"/>
              </a:lnSpc>
              <a:buNone/>
              <a:defRPr sz="1800">
                <a:solidFill>
                  <a:srgbClr val="000078"/>
                </a:solidFill>
                <a:latin typeface="UOC Serif"/>
                <a:cs typeface="UOC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Autor i </a:t>
            </a:r>
            <a:r>
              <a:rPr lang="es-ES_tradnl" dirty="0" err="1"/>
              <a:t>cognom</a:t>
            </a:r>
            <a:r>
              <a:rPr lang="es-ES_tradnl" dirty="0"/>
              <a:t>,</a:t>
            </a:r>
            <a:br>
              <a:rPr lang="es-ES_tradnl" dirty="0"/>
            </a:br>
            <a:r>
              <a:rPr lang="es-ES_tradnl" dirty="0" err="1"/>
              <a:t>Càrrec</a:t>
            </a:r>
            <a:r>
              <a:rPr lang="es-ES_tradnl" dirty="0"/>
              <a:t>, </a:t>
            </a:r>
            <a:r>
              <a:rPr lang="es-ES_tradnl" dirty="0" err="1"/>
              <a:t>àrea</a:t>
            </a:r>
            <a:r>
              <a:rPr lang="mr-IN" dirty="0"/>
              <a:t>…</a:t>
            </a:r>
            <a:endParaRPr lang="en-US" dirty="0"/>
          </a:p>
        </p:txBody>
      </p:sp>
      <p:pic>
        <p:nvPicPr>
          <p:cNvPr id="7" name="Picture 6"/>
          <p:cNvPicPr>
            <a:picLocks noChangeAspect="1"/>
          </p:cNvPicPr>
          <p:nvPr userDrawn="1"/>
        </p:nvPicPr>
        <p:blipFill>
          <a:blip r:embed="rId2"/>
          <a:stretch>
            <a:fillRect/>
          </a:stretch>
        </p:blipFill>
        <p:spPr>
          <a:xfrm>
            <a:off x="6143929" y="-13266"/>
            <a:ext cx="3022600" cy="2108200"/>
          </a:xfrm>
          <a:prstGeom prst="rect">
            <a:avLst/>
          </a:prstGeom>
        </p:spPr>
      </p:pic>
      <p:pic>
        <p:nvPicPr>
          <p:cNvPr id="8" name="Picture 7"/>
          <p:cNvPicPr>
            <a:picLocks noChangeAspect="1"/>
          </p:cNvPicPr>
          <p:nvPr userDrawn="1"/>
        </p:nvPicPr>
        <p:blipFill>
          <a:blip r:embed="rId3"/>
          <a:stretch>
            <a:fillRect/>
          </a:stretch>
        </p:blipFill>
        <p:spPr>
          <a:xfrm>
            <a:off x="517673" y="4192486"/>
            <a:ext cx="1474993" cy="365975"/>
          </a:xfrm>
          <a:prstGeom prst="rect">
            <a:avLst/>
          </a:prstGeom>
        </p:spPr>
      </p:pic>
      <p:cxnSp>
        <p:nvCxnSpPr>
          <p:cNvPr id="14" name="Straight Connector 9"/>
          <p:cNvCxnSpPr/>
          <p:nvPr userDrawn="1"/>
        </p:nvCxnSpPr>
        <p:spPr>
          <a:xfrm>
            <a:off x="517674" y="448000"/>
            <a:ext cx="3467657"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9"/>
          <p:cNvCxnSpPr/>
          <p:nvPr userDrawn="1"/>
        </p:nvCxnSpPr>
        <p:spPr>
          <a:xfrm>
            <a:off x="517674" y="4138202"/>
            <a:ext cx="3467657"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9"/>
          <p:cNvCxnSpPr/>
          <p:nvPr userDrawn="1"/>
        </p:nvCxnSpPr>
        <p:spPr>
          <a:xfrm>
            <a:off x="517674" y="4770702"/>
            <a:ext cx="3467657"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5702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ta B">
    <p:bg>
      <p:bgPr>
        <a:solidFill>
          <a:srgbClr val="000078"/>
        </a:solidFill>
        <a:effectLst/>
      </p:bgPr>
    </p:bg>
    <p:spTree>
      <p:nvGrpSpPr>
        <p:cNvPr id="1" name=""/>
        <p:cNvGrpSpPr/>
        <p:nvPr/>
      </p:nvGrpSpPr>
      <p:grpSpPr>
        <a:xfrm>
          <a:off x="0" y="0"/>
          <a:ext cx="0" cy="0"/>
          <a:chOff x="0" y="0"/>
          <a:chExt cx="0" cy="0"/>
        </a:xfrm>
      </p:grpSpPr>
      <p:sp>
        <p:nvSpPr>
          <p:cNvPr id="13" name="Text Placeholder 10"/>
          <p:cNvSpPr>
            <a:spLocks noGrp="1"/>
          </p:cNvSpPr>
          <p:nvPr>
            <p:ph type="body" sz="quarter" idx="12" hasCustomPrompt="1"/>
          </p:nvPr>
        </p:nvSpPr>
        <p:spPr>
          <a:xfrm>
            <a:off x="504001" y="504001"/>
            <a:ext cx="6973506" cy="1838938"/>
          </a:xfrm>
          <a:prstGeom prst="rect">
            <a:avLst/>
          </a:prstGeom>
        </p:spPr>
        <p:txBody>
          <a:bodyPr lIns="0" tIns="0" rIns="0" bIns="0">
            <a:noAutofit/>
          </a:bodyPr>
          <a:lstStyle>
            <a:lvl1pPr marL="0" indent="0">
              <a:lnSpc>
                <a:spcPct val="90000"/>
              </a:lnSpc>
              <a:spcBef>
                <a:spcPts val="0"/>
              </a:spcBef>
              <a:buNone/>
              <a:defRPr sz="4200" b="1" i="0" baseline="0">
                <a:solidFill>
                  <a:schemeClr val="bg1"/>
                </a:solidFill>
                <a:latin typeface="UOC Serif"/>
                <a:cs typeface="UOC Serif"/>
              </a:defRPr>
            </a:lvl1pPr>
          </a:lstStyle>
          <a:p>
            <a:pPr lvl="0"/>
            <a:r>
              <a:rPr lang="es-ES_tradnl" dirty="0"/>
              <a:t>“Aquí </a:t>
            </a:r>
            <a:r>
              <a:rPr lang="es-ES_tradnl" dirty="0" err="1"/>
              <a:t>podeu</a:t>
            </a:r>
            <a:r>
              <a:rPr lang="es-ES_tradnl" dirty="0"/>
              <a:t> posar el </a:t>
            </a:r>
            <a:r>
              <a:rPr lang="es-ES_tradnl" dirty="0" err="1"/>
              <a:t>text</a:t>
            </a:r>
            <a:r>
              <a:rPr lang="es-ES_tradnl" dirty="0"/>
              <a:t/>
            </a:r>
            <a:br>
              <a:rPr lang="es-ES_tradnl" dirty="0"/>
            </a:br>
            <a:r>
              <a:rPr lang="es-ES_tradnl" dirty="0"/>
              <a:t>de la cita o un </a:t>
            </a:r>
            <a:r>
              <a:rPr lang="es-ES_tradnl" dirty="0" err="1"/>
              <a:t>destacat</a:t>
            </a:r>
            <a:r>
              <a:rPr lang="mr-IN" dirty="0"/>
              <a:t>…</a:t>
            </a:r>
            <a:r>
              <a:rPr lang="es-ES_tradnl" dirty="0"/>
              <a:t/>
            </a:r>
            <a:br>
              <a:rPr lang="es-ES_tradnl" dirty="0"/>
            </a:br>
            <a:r>
              <a:rPr lang="es-ES_tradnl" dirty="0"/>
              <a:t>Aquí </a:t>
            </a:r>
            <a:r>
              <a:rPr lang="es-ES_tradnl" dirty="0" err="1"/>
              <a:t>podeu</a:t>
            </a:r>
            <a:r>
              <a:rPr lang="es-ES_tradnl" dirty="0"/>
              <a:t> posar</a:t>
            </a:r>
            <a:r>
              <a:rPr lang="mr-IN" dirty="0"/>
              <a:t>…</a:t>
            </a:r>
            <a:r>
              <a:rPr lang="es-ES_tradnl" dirty="0"/>
              <a:t>”</a:t>
            </a:r>
          </a:p>
        </p:txBody>
      </p:sp>
      <p:sp>
        <p:nvSpPr>
          <p:cNvPr id="16" name="Text Placeholder 10"/>
          <p:cNvSpPr>
            <a:spLocks noGrp="1"/>
          </p:cNvSpPr>
          <p:nvPr>
            <p:ph type="body" sz="quarter" idx="13" hasCustomPrompt="1"/>
          </p:nvPr>
        </p:nvSpPr>
        <p:spPr>
          <a:xfrm>
            <a:off x="504001" y="2508100"/>
            <a:ext cx="4860120" cy="1090046"/>
          </a:xfrm>
          <a:prstGeom prst="rect">
            <a:avLst/>
          </a:prstGeom>
        </p:spPr>
        <p:txBody>
          <a:bodyPr lIns="0" tIns="0" rIns="0" bIns="0">
            <a:noAutofit/>
          </a:bodyPr>
          <a:lstStyle>
            <a:lvl1pPr marL="0" marR="0" indent="0" algn="l" defTabSz="457200" rtl="0" eaLnBrk="1" fontAlgn="auto" latinLnBrk="0" hangingPunct="1">
              <a:lnSpc>
                <a:spcPts val="2200"/>
              </a:lnSpc>
              <a:spcBef>
                <a:spcPts val="0"/>
              </a:spcBef>
              <a:spcAft>
                <a:spcPts val="0"/>
              </a:spcAft>
              <a:buClrTx/>
              <a:buSzTx/>
              <a:buFont typeface="Arial"/>
              <a:buNone/>
              <a:tabLst/>
              <a:defRPr sz="1800" b="0" i="0" baseline="0">
                <a:solidFill>
                  <a:schemeClr val="bg2"/>
                </a:solidFill>
                <a:latin typeface="UOC Sans"/>
                <a:cs typeface="UOC Sans"/>
              </a:defRPr>
            </a:lvl1pPr>
          </a:lstStyle>
          <a:p>
            <a:pPr lvl="0"/>
            <a:r>
              <a:rPr lang="es-ES_tradnl" dirty="0" err="1"/>
              <a:t>Nom</a:t>
            </a:r>
            <a:r>
              <a:rPr lang="es-ES_tradnl" dirty="0"/>
              <a:t> de </a:t>
            </a:r>
            <a:r>
              <a:rPr lang="es-ES_tradnl" dirty="0" err="1"/>
              <a:t>l’autoro</a:t>
            </a:r>
            <a:r>
              <a:rPr lang="es-ES_tradnl" dirty="0"/>
              <a:t> </a:t>
            </a:r>
            <a:r>
              <a:rPr lang="es-ES_tradnl" dirty="0" err="1"/>
              <a:t>info</a:t>
            </a:r>
            <a:r>
              <a:rPr lang="es-ES_tradnl" dirty="0"/>
              <a:t> secundaria</a:t>
            </a:r>
          </a:p>
        </p:txBody>
      </p:sp>
      <p:pic>
        <p:nvPicPr>
          <p:cNvPr id="5" name="Recurso 21.png" descr="/Users/evilabe/Desktop/Recurso 21.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7192758" y="3286677"/>
            <a:ext cx="1661485" cy="1607010"/>
          </a:xfrm>
          <a:prstGeom prst="rect">
            <a:avLst/>
          </a:prstGeom>
        </p:spPr>
      </p:pic>
    </p:spTree>
    <p:extLst>
      <p:ext uri="{BB962C8B-B14F-4D97-AF65-F5344CB8AC3E}">
        <p14:creationId xmlns:p14="http://schemas.microsoft.com/office/powerpoint/2010/main" val="3449770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ta C">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49773" y="-44885"/>
            <a:ext cx="9270747" cy="5278171"/>
          </a:xfrm>
          <a:prstGeom prst="rect">
            <a:avLst/>
          </a:prstGeom>
        </p:spPr>
        <p:txBody>
          <a:bodyPr>
            <a:normAutofit/>
          </a:bodyPr>
          <a:lstStyle>
            <a:lvl1pPr marL="0" indent="0" algn="ctr">
              <a:lnSpc>
                <a:spcPct val="300000"/>
              </a:lnSpc>
              <a:buNone/>
              <a:defRPr sz="1400" baseline="0">
                <a:solidFill>
                  <a:schemeClr val="bg1"/>
                </a:solidFill>
                <a:latin typeface="UOC Sans"/>
                <a:cs typeface="UOC San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Imatge</a:t>
            </a:r>
            <a:endParaRPr lang="en-US" dirty="0"/>
          </a:p>
        </p:txBody>
      </p:sp>
      <p:sp>
        <p:nvSpPr>
          <p:cNvPr id="5" name="Text Placeholder 10"/>
          <p:cNvSpPr>
            <a:spLocks noGrp="1"/>
          </p:cNvSpPr>
          <p:nvPr>
            <p:ph type="body" sz="quarter" idx="12" hasCustomPrompt="1"/>
          </p:nvPr>
        </p:nvSpPr>
        <p:spPr>
          <a:xfrm>
            <a:off x="4608159" y="1328042"/>
            <a:ext cx="4323032" cy="1941104"/>
          </a:xfrm>
          <a:prstGeom prst="rect">
            <a:avLst/>
          </a:prstGeo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900" b="0" i="0" baseline="0">
                <a:solidFill>
                  <a:schemeClr val="bg1"/>
                </a:solidFill>
                <a:latin typeface="UOC Serif"/>
                <a:cs typeface="UOC Serif"/>
              </a:defRPr>
            </a:lvl1pPr>
          </a:lstStyle>
          <a:p>
            <a:r>
              <a:rPr lang="en-US" sz="3000" dirty="0"/>
              <a:t>“</a:t>
            </a:r>
            <a:r>
              <a:rPr lang="en-US" sz="3000" dirty="0" err="1"/>
              <a:t>Podem</a:t>
            </a:r>
            <a:r>
              <a:rPr lang="en-US" sz="3000" dirty="0"/>
              <a:t> </a:t>
            </a:r>
            <a:r>
              <a:rPr lang="en-US" sz="3000" dirty="0" err="1"/>
              <a:t>posar</a:t>
            </a:r>
            <a:r>
              <a:rPr lang="en-US" sz="3000" dirty="0"/>
              <a:t> </a:t>
            </a:r>
            <a:r>
              <a:rPr lang="en-US" sz="3000" dirty="0" err="1"/>
              <a:t>una</a:t>
            </a:r>
            <a:r>
              <a:rPr lang="en-US" sz="3000" dirty="0"/>
              <a:t> </a:t>
            </a:r>
            <a:r>
              <a:rPr lang="en-US" sz="3000" dirty="0" err="1"/>
              <a:t>imatge</a:t>
            </a:r>
            <a:r>
              <a:rPr lang="en-US" sz="3000" dirty="0"/>
              <a:t> de </a:t>
            </a:r>
            <a:r>
              <a:rPr lang="en-US" sz="3000" dirty="0" err="1"/>
              <a:t>fons</a:t>
            </a:r>
            <a:r>
              <a:rPr lang="en-US" sz="3000" dirty="0"/>
              <a:t> per </a:t>
            </a:r>
            <a:r>
              <a:rPr lang="en-US" sz="3000" dirty="0" err="1"/>
              <a:t>reforçar</a:t>
            </a:r>
            <a:r>
              <a:rPr lang="en-US" sz="3000" dirty="0"/>
              <a:t> la </a:t>
            </a:r>
            <a:r>
              <a:rPr lang="en-US" sz="3000" dirty="0" err="1"/>
              <a:t>cita</a:t>
            </a:r>
            <a:r>
              <a:rPr lang="en-US" sz="3000" dirty="0"/>
              <a:t> </a:t>
            </a:r>
            <a:r>
              <a:rPr lang="en-US" sz="3000" dirty="0" err="1"/>
              <a:t>anem</a:t>
            </a:r>
            <a:r>
              <a:rPr lang="en-US" sz="3000" dirty="0"/>
              <a:t> a </a:t>
            </a:r>
            <a:r>
              <a:rPr lang="en-US" sz="3000" dirty="0" err="1"/>
              <a:t>escriure</a:t>
            </a:r>
            <a:r>
              <a:rPr lang="en-US" sz="3000" dirty="0"/>
              <a:t>”</a:t>
            </a:r>
          </a:p>
          <a:p>
            <a:endParaRPr lang="en-US" sz="3000" dirty="0"/>
          </a:p>
        </p:txBody>
      </p:sp>
      <p:sp>
        <p:nvSpPr>
          <p:cNvPr id="6" name="Text Placeholder 10"/>
          <p:cNvSpPr>
            <a:spLocks noGrp="1"/>
          </p:cNvSpPr>
          <p:nvPr>
            <p:ph type="body" sz="quarter" idx="13" hasCustomPrompt="1"/>
          </p:nvPr>
        </p:nvSpPr>
        <p:spPr>
          <a:xfrm>
            <a:off x="4608159" y="3269147"/>
            <a:ext cx="4323032" cy="432282"/>
          </a:xfrm>
          <a:prstGeom prst="rect">
            <a:avLst/>
          </a:prstGeo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1600" b="0" i="0" baseline="0">
                <a:solidFill>
                  <a:schemeClr val="bg1"/>
                </a:solidFill>
                <a:latin typeface="UOC Sans"/>
                <a:cs typeface="UOC Sans"/>
              </a:defRPr>
            </a:lvl1pPr>
          </a:lstStyle>
          <a:p>
            <a:pPr lvl="0"/>
            <a:r>
              <a:rPr lang="es-ES_tradnl" dirty="0"/>
              <a:t>Isaac </a:t>
            </a:r>
            <a:r>
              <a:rPr lang="es-ES_tradnl" dirty="0" err="1"/>
              <a:t>Asimov</a:t>
            </a:r>
            <a:r>
              <a:rPr lang="es-ES_tradnl" dirty="0"/>
              <a:t>, 1988</a:t>
            </a:r>
          </a:p>
        </p:txBody>
      </p:sp>
    </p:spTree>
    <p:extLst>
      <p:ext uri="{BB962C8B-B14F-4D97-AF65-F5344CB8AC3E}">
        <p14:creationId xmlns:p14="http://schemas.microsoft.com/office/powerpoint/2010/main" val="3804974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tge A">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1317" y="-57711"/>
            <a:ext cx="9301157" cy="5303824"/>
          </a:xfrm>
          <a:prstGeom prst="rect">
            <a:avLst/>
          </a:prstGeom>
        </p:spPr>
        <p:txBody>
          <a:bodyPr>
            <a:normAutofit/>
          </a:bodyPr>
          <a:lstStyle>
            <a:lvl1pPr marL="0" indent="0" algn="ctr">
              <a:lnSpc>
                <a:spcPct val="300000"/>
              </a:lnSpc>
              <a:buNone/>
              <a:defRPr sz="1400" baseline="0">
                <a:solidFill>
                  <a:srgbClr val="000078"/>
                </a:solidFill>
                <a:latin typeface="UOC Sans"/>
                <a:cs typeface="UOC San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Imatge</a:t>
            </a:r>
            <a:endParaRPr lang="en-US" dirty="0"/>
          </a:p>
        </p:txBody>
      </p:sp>
    </p:spTree>
    <p:extLst>
      <p:ext uri="{BB962C8B-B14F-4D97-AF65-F5344CB8AC3E}">
        <p14:creationId xmlns:p14="http://schemas.microsoft.com/office/powerpoint/2010/main" val="3650533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tge B">
    <p:bg>
      <p:bgPr>
        <a:solidFill>
          <a:srgbClr val="C7C9CA"/>
        </a:solidFill>
        <a:effectLst/>
      </p:bgPr>
    </p:bg>
    <p:spTree>
      <p:nvGrpSpPr>
        <p:cNvPr id="1" name=""/>
        <p:cNvGrpSpPr/>
        <p:nvPr/>
      </p:nvGrpSpPr>
      <p:grpSpPr>
        <a:xfrm>
          <a:off x="0" y="0"/>
          <a:ext cx="0" cy="0"/>
          <a:chOff x="0" y="0"/>
          <a:chExt cx="0" cy="0"/>
        </a:xfrm>
      </p:grpSpPr>
      <p:sp>
        <p:nvSpPr>
          <p:cNvPr id="19" name="Picture Placeholder 2"/>
          <p:cNvSpPr>
            <a:spLocks noGrp="1"/>
          </p:cNvSpPr>
          <p:nvPr>
            <p:ph type="pic" idx="1" hasCustomPrompt="1"/>
          </p:nvPr>
        </p:nvSpPr>
        <p:spPr>
          <a:xfrm>
            <a:off x="505092" y="506664"/>
            <a:ext cx="8122272" cy="4121724"/>
          </a:xfrm>
          <a:prstGeom prst="rect">
            <a:avLst/>
          </a:prstGeom>
        </p:spPr>
        <p:txBody>
          <a:bodyPr>
            <a:normAutofit/>
          </a:bodyPr>
          <a:lstStyle>
            <a:lvl1pPr marL="0" indent="0" algn="ctr">
              <a:lnSpc>
                <a:spcPct val="300000"/>
              </a:lnSpc>
              <a:buNone/>
              <a:defRPr sz="1400" baseline="0">
                <a:solidFill>
                  <a:srgbClr val="000078"/>
                </a:solidFill>
                <a:latin typeface="UOC Sans"/>
                <a:cs typeface="UOC San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Imatge</a:t>
            </a:r>
            <a:endParaRPr lang="en-US" dirty="0"/>
          </a:p>
        </p:txBody>
      </p:sp>
    </p:spTree>
    <p:extLst>
      <p:ext uri="{BB962C8B-B14F-4D97-AF65-F5344CB8AC3E}">
        <p14:creationId xmlns:p14="http://schemas.microsoft.com/office/powerpoint/2010/main" val="1538529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tge C">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505092" y="506664"/>
            <a:ext cx="2517648" cy="2082387"/>
          </a:xfrm>
          <a:prstGeom prst="rect">
            <a:avLst/>
          </a:prstGeom>
        </p:spPr>
        <p:txBody>
          <a:bodyPr>
            <a:normAutofit/>
          </a:bodyPr>
          <a:lstStyle>
            <a:lvl1pPr marL="0" indent="0" algn="ctr">
              <a:lnSpc>
                <a:spcPct val="300000"/>
              </a:lnSpc>
              <a:buNone/>
              <a:defRPr sz="1400" baseline="0">
                <a:solidFill>
                  <a:srgbClr val="000078"/>
                </a:solidFill>
                <a:latin typeface="UOC Sans"/>
                <a:cs typeface="UOC San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Imatge</a:t>
            </a:r>
            <a:endParaRPr lang="en-US" dirty="0"/>
          </a:p>
        </p:txBody>
      </p:sp>
      <p:sp>
        <p:nvSpPr>
          <p:cNvPr id="3" name="Picture Placeholder 2"/>
          <p:cNvSpPr>
            <a:spLocks noGrp="1"/>
          </p:cNvSpPr>
          <p:nvPr>
            <p:ph type="pic" idx="10" hasCustomPrompt="1"/>
          </p:nvPr>
        </p:nvSpPr>
        <p:spPr>
          <a:xfrm>
            <a:off x="3174859" y="1498068"/>
            <a:ext cx="2792247" cy="3133004"/>
          </a:xfrm>
          <a:prstGeom prst="rect">
            <a:avLst/>
          </a:prstGeom>
        </p:spPr>
        <p:txBody>
          <a:bodyPr>
            <a:normAutofit/>
          </a:bodyPr>
          <a:lstStyle>
            <a:lvl1pPr marL="0" indent="0" algn="ctr">
              <a:lnSpc>
                <a:spcPct val="300000"/>
              </a:lnSpc>
              <a:buNone/>
              <a:defRPr sz="1400" baseline="0">
                <a:solidFill>
                  <a:srgbClr val="000078"/>
                </a:solidFill>
                <a:latin typeface="UOC Sans"/>
                <a:cs typeface="UOC San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Imatge</a:t>
            </a:r>
            <a:endParaRPr lang="en-US" dirty="0"/>
          </a:p>
        </p:txBody>
      </p:sp>
      <p:sp>
        <p:nvSpPr>
          <p:cNvPr id="4" name="Picture Placeholder 2"/>
          <p:cNvSpPr>
            <a:spLocks noGrp="1"/>
          </p:cNvSpPr>
          <p:nvPr>
            <p:ph type="pic" idx="11" hasCustomPrompt="1"/>
          </p:nvPr>
        </p:nvSpPr>
        <p:spPr>
          <a:xfrm>
            <a:off x="6125932" y="1498068"/>
            <a:ext cx="2517648" cy="2165683"/>
          </a:xfrm>
          <a:prstGeom prst="rect">
            <a:avLst/>
          </a:prstGeom>
        </p:spPr>
        <p:txBody>
          <a:bodyPr>
            <a:normAutofit/>
          </a:bodyPr>
          <a:lstStyle>
            <a:lvl1pPr marL="0" indent="0" algn="ctr">
              <a:lnSpc>
                <a:spcPct val="300000"/>
              </a:lnSpc>
              <a:buNone/>
              <a:defRPr sz="1400" baseline="0">
                <a:solidFill>
                  <a:srgbClr val="000078"/>
                </a:solidFill>
                <a:latin typeface="UOC Sans"/>
                <a:cs typeface="UOC San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Imatge</a:t>
            </a:r>
            <a:endParaRPr lang="en-US" dirty="0"/>
          </a:p>
        </p:txBody>
      </p:sp>
      <p:sp>
        <p:nvSpPr>
          <p:cNvPr id="5" name="Picture Placeholder 2"/>
          <p:cNvSpPr>
            <a:spLocks noGrp="1"/>
          </p:cNvSpPr>
          <p:nvPr>
            <p:ph type="pic" idx="12" hasCustomPrompt="1"/>
          </p:nvPr>
        </p:nvSpPr>
        <p:spPr>
          <a:xfrm>
            <a:off x="3174858" y="529513"/>
            <a:ext cx="1416475" cy="810768"/>
          </a:xfrm>
          <a:prstGeom prst="rect">
            <a:avLst/>
          </a:prstGeom>
        </p:spPr>
        <p:txBody>
          <a:bodyPr>
            <a:normAutofit/>
          </a:bodyPr>
          <a:lstStyle>
            <a:lvl1pPr marL="0" indent="0" algn="ctr">
              <a:lnSpc>
                <a:spcPct val="300000"/>
              </a:lnSpc>
              <a:buNone/>
              <a:defRPr sz="1400" baseline="0">
                <a:solidFill>
                  <a:srgbClr val="000078"/>
                </a:solidFill>
                <a:latin typeface="UOC Sans"/>
                <a:cs typeface="UOC San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Imatge</a:t>
            </a:r>
            <a:endParaRPr lang="en-US" dirty="0"/>
          </a:p>
        </p:txBody>
      </p:sp>
      <p:sp>
        <p:nvSpPr>
          <p:cNvPr id="6" name="Picture Placeholder 2"/>
          <p:cNvSpPr>
            <a:spLocks noGrp="1"/>
          </p:cNvSpPr>
          <p:nvPr>
            <p:ph type="pic" idx="13" hasCustomPrompt="1"/>
          </p:nvPr>
        </p:nvSpPr>
        <p:spPr>
          <a:xfrm>
            <a:off x="1701399" y="2744784"/>
            <a:ext cx="1321341" cy="1008526"/>
          </a:xfrm>
          <a:prstGeom prst="rect">
            <a:avLst/>
          </a:prstGeom>
        </p:spPr>
        <p:txBody>
          <a:bodyPr>
            <a:normAutofit/>
          </a:bodyPr>
          <a:lstStyle>
            <a:lvl1pPr marL="0" indent="0" algn="ctr">
              <a:lnSpc>
                <a:spcPct val="300000"/>
              </a:lnSpc>
              <a:buNone/>
              <a:defRPr sz="1400" baseline="0">
                <a:solidFill>
                  <a:srgbClr val="000078"/>
                </a:solidFill>
                <a:latin typeface="UOC Sans"/>
                <a:cs typeface="UOC San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Imatge</a:t>
            </a:r>
            <a:endParaRPr lang="en-US" dirty="0"/>
          </a:p>
        </p:txBody>
      </p:sp>
      <p:sp>
        <p:nvSpPr>
          <p:cNvPr id="7" name="Rectángulo 6"/>
          <p:cNvSpPr/>
          <p:nvPr userDrawn="1"/>
        </p:nvSpPr>
        <p:spPr>
          <a:xfrm>
            <a:off x="505092" y="2744784"/>
            <a:ext cx="1033493" cy="1886287"/>
          </a:xfrm>
          <a:prstGeom prst="rect">
            <a:avLst/>
          </a:prstGeom>
          <a:solidFill>
            <a:srgbClr val="C2F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Rectángulo 7"/>
          <p:cNvSpPr/>
          <p:nvPr userDrawn="1"/>
        </p:nvSpPr>
        <p:spPr>
          <a:xfrm>
            <a:off x="4746007" y="519491"/>
            <a:ext cx="3897573" cy="82079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Rectángulo 8"/>
          <p:cNvSpPr/>
          <p:nvPr userDrawn="1"/>
        </p:nvSpPr>
        <p:spPr>
          <a:xfrm>
            <a:off x="6125932" y="3826585"/>
            <a:ext cx="2517648" cy="804487"/>
          </a:xfrm>
          <a:prstGeom prst="rect">
            <a:avLst/>
          </a:prstGeom>
          <a:solidFill>
            <a:srgbClr val="2DEE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rgbClr val="2DEEFF"/>
              </a:solidFill>
            </a:endParaRPr>
          </a:p>
        </p:txBody>
      </p:sp>
      <p:sp>
        <p:nvSpPr>
          <p:cNvPr id="10" name="Rectángulo 9"/>
          <p:cNvSpPr/>
          <p:nvPr userDrawn="1"/>
        </p:nvSpPr>
        <p:spPr>
          <a:xfrm>
            <a:off x="1701399" y="3899860"/>
            <a:ext cx="1321341" cy="731212"/>
          </a:xfrm>
          <a:prstGeom prst="rect">
            <a:avLst/>
          </a:prstGeom>
          <a:solidFill>
            <a:srgbClr val="0200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90469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2 columne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04000" y="504000"/>
            <a:ext cx="8136000" cy="381152"/>
          </a:xfrm>
          <a:prstGeom prst="rect">
            <a:avLst/>
          </a:prstGeom>
        </p:spPr>
        <p:txBody>
          <a:bodyPr lIns="0" tIns="0" rIns="0" bIns="0" anchor="t" anchorCtr="0">
            <a:noAutofit/>
          </a:bodyPr>
          <a:lstStyle>
            <a:lvl1pPr algn="l">
              <a:defRPr sz="2400" b="1">
                <a:solidFill>
                  <a:srgbClr val="000078"/>
                </a:solidFill>
                <a:latin typeface="UOC Sans"/>
                <a:cs typeface="UOC Sans"/>
              </a:defRPr>
            </a:lvl1pPr>
          </a:lstStyle>
          <a:p>
            <a:r>
              <a:rPr lang="es-ES_tradnl" dirty="0"/>
              <a:t>Text en 2 </a:t>
            </a:r>
            <a:r>
              <a:rPr lang="es-ES_tradnl" dirty="0" err="1"/>
              <a:t>columnes</a:t>
            </a:r>
            <a:endParaRPr lang="en-US" dirty="0"/>
          </a:p>
        </p:txBody>
      </p:sp>
      <p:sp>
        <p:nvSpPr>
          <p:cNvPr id="6" name="Text Placeholder 3"/>
          <p:cNvSpPr>
            <a:spLocks noGrp="1"/>
          </p:cNvSpPr>
          <p:nvPr>
            <p:ph type="body" sz="quarter" idx="14" hasCustomPrompt="1"/>
          </p:nvPr>
        </p:nvSpPr>
        <p:spPr>
          <a:xfrm>
            <a:off x="504000" y="1317197"/>
            <a:ext cx="3982339" cy="3370379"/>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
        <p:nvSpPr>
          <p:cNvPr id="7" name="Text Placeholder 3"/>
          <p:cNvSpPr>
            <a:spLocks noGrp="1"/>
          </p:cNvSpPr>
          <p:nvPr>
            <p:ph type="body" sz="quarter" idx="15" hasCustomPrompt="1"/>
          </p:nvPr>
        </p:nvSpPr>
        <p:spPr>
          <a:xfrm>
            <a:off x="4663614" y="1317197"/>
            <a:ext cx="3984670" cy="3370379"/>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cxnSp>
        <p:nvCxnSpPr>
          <p:cNvPr id="8" name="Straight Connector 5"/>
          <p:cNvCxnSpPr/>
          <p:nvPr userDrawn="1"/>
        </p:nvCxnSpPr>
        <p:spPr>
          <a:xfrm>
            <a:off x="504000" y="1279993"/>
            <a:ext cx="3982339" cy="0"/>
          </a:xfrm>
          <a:prstGeom prst="line">
            <a:avLst/>
          </a:prstGeom>
          <a:ln w="38100" cmpd="sng">
            <a:solidFill>
              <a:srgbClr val="2DEEF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5"/>
          <p:cNvCxnSpPr/>
          <p:nvPr userDrawn="1"/>
        </p:nvCxnSpPr>
        <p:spPr>
          <a:xfrm>
            <a:off x="4644008" y="1279993"/>
            <a:ext cx="3982339" cy="0"/>
          </a:xfrm>
          <a:prstGeom prst="line">
            <a:avLst/>
          </a:prstGeom>
          <a:ln w="38100" cmpd="sng">
            <a:solidFill>
              <a:srgbClr val="2DEE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4934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3 columnes A">
    <p:bg>
      <p:bgPr>
        <a:solidFill>
          <a:srgbClr val="73EDFF"/>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04000" y="504000"/>
            <a:ext cx="8136000" cy="373455"/>
          </a:xfrm>
          <a:prstGeom prst="rect">
            <a:avLst/>
          </a:prstGeom>
        </p:spPr>
        <p:txBody>
          <a:bodyPr lIns="0" tIns="0" rIns="0" bIns="0" anchor="t" anchorCtr="0">
            <a:noAutofit/>
          </a:bodyPr>
          <a:lstStyle>
            <a:lvl1pPr algn="l">
              <a:defRPr sz="2400" b="1">
                <a:solidFill>
                  <a:srgbClr val="000078"/>
                </a:solidFill>
                <a:latin typeface="UOC Sans"/>
                <a:cs typeface="UOC Sans"/>
              </a:defRPr>
            </a:lvl1pPr>
          </a:lstStyle>
          <a:p>
            <a:r>
              <a:rPr lang="es-ES_tradnl" dirty="0"/>
              <a:t>Text en 3 </a:t>
            </a:r>
            <a:r>
              <a:rPr lang="es-ES_tradnl" dirty="0" err="1"/>
              <a:t>columnes</a:t>
            </a:r>
            <a:endParaRPr lang="en-US" dirty="0"/>
          </a:p>
        </p:txBody>
      </p:sp>
      <p:sp>
        <p:nvSpPr>
          <p:cNvPr id="6" name="Text Placeholder 3"/>
          <p:cNvSpPr>
            <a:spLocks noGrp="1"/>
          </p:cNvSpPr>
          <p:nvPr>
            <p:ph type="body" sz="quarter" idx="14" hasCustomPrompt="1"/>
          </p:nvPr>
        </p:nvSpPr>
        <p:spPr>
          <a:xfrm>
            <a:off x="504000" y="1317197"/>
            <a:ext cx="2593493" cy="3370379"/>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
        <p:nvSpPr>
          <p:cNvPr id="8" name="Text Placeholder 3"/>
          <p:cNvSpPr>
            <a:spLocks noGrp="1"/>
          </p:cNvSpPr>
          <p:nvPr>
            <p:ph type="body" sz="quarter" idx="15" hasCustomPrompt="1"/>
          </p:nvPr>
        </p:nvSpPr>
        <p:spPr>
          <a:xfrm>
            <a:off x="6052314" y="1317197"/>
            <a:ext cx="2587686" cy="3370379"/>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
        <p:nvSpPr>
          <p:cNvPr id="9" name="Text Placeholder 3"/>
          <p:cNvSpPr>
            <a:spLocks noGrp="1"/>
          </p:cNvSpPr>
          <p:nvPr>
            <p:ph type="body" sz="quarter" idx="16" hasCustomPrompt="1"/>
          </p:nvPr>
        </p:nvSpPr>
        <p:spPr>
          <a:xfrm>
            <a:off x="3274767" y="1317197"/>
            <a:ext cx="2591282" cy="3370379"/>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cxnSp>
        <p:nvCxnSpPr>
          <p:cNvPr id="7" name="Straight Connector 5"/>
          <p:cNvCxnSpPr/>
          <p:nvPr userDrawn="1"/>
        </p:nvCxnSpPr>
        <p:spPr>
          <a:xfrm>
            <a:off x="504000" y="1271851"/>
            <a:ext cx="2593493" cy="4636"/>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5"/>
          <p:cNvCxnSpPr/>
          <p:nvPr userDrawn="1"/>
        </p:nvCxnSpPr>
        <p:spPr>
          <a:xfrm>
            <a:off x="3275856" y="1271851"/>
            <a:ext cx="2593493" cy="4636"/>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5"/>
          <p:cNvCxnSpPr/>
          <p:nvPr userDrawn="1"/>
        </p:nvCxnSpPr>
        <p:spPr>
          <a:xfrm>
            <a:off x="6044724" y="1271851"/>
            <a:ext cx="2593493" cy="4636"/>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6255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3 columnes B">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04000" y="504000"/>
            <a:ext cx="8136000" cy="350364"/>
          </a:xfrm>
          <a:prstGeom prst="rect">
            <a:avLst/>
          </a:prstGeom>
        </p:spPr>
        <p:txBody>
          <a:bodyPr lIns="0" tIns="0" rIns="0" bIns="0" anchor="t" anchorCtr="0">
            <a:noAutofit/>
          </a:bodyPr>
          <a:lstStyle>
            <a:lvl1pPr algn="l">
              <a:defRPr sz="2400" b="1">
                <a:solidFill>
                  <a:srgbClr val="000078"/>
                </a:solidFill>
                <a:latin typeface="UOC Sans"/>
                <a:cs typeface="UOC Sans"/>
              </a:defRPr>
            </a:lvl1pPr>
          </a:lstStyle>
          <a:p>
            <a:r>
              <a:rPr lang="es-ES_tradnl" dirty="0"/>
              <a:t>Text en 3 </a:t>
            </a:r>
            <a:r>
              <a:rPr lang="es-ES_tradnl" dirty="0" err="1"/>
              <a:t>columnes</a:t>
            </a:r>
            <a:endParaRPr lang="en-US" dirty="0"/>
          </a:p>
        </p:txBody>
      </p:sp>
      <p:sp>
        <p:nvSpPr>
          <p:cNvPr id="7" name="Text Placeholder 3"/>
          <p:cNvSpPr>
            <a:spLocks noGrp="1"/>
          </p:cNvSpPr>
          <p:nvPr>
            <p:ph type="body" sz="quarter" idx="14" hasCustomPrompt="1"/>
          </p:nvPr>
        </p:nvSpPr>
        <p:spPr>
          <a:xfrm>
            <a:off x="504000" y="1317198"/>
            <a:ext cx="2593493" cy="1642828"/>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
        <p:nvSpPr>
          <p:cNvPr id="10" name="Text Placeholder 3"/>
          <p:cNvSpPr>
            <a:spLocks noGrp="1"/>
          </p:cNvSpPr>
          <p:nvPr>
            <p:ph type="body" sz="quarter" idx="15" hasCustomPrompt="1"/>
          </p:nvPr>
        </p:nvSpPr>
        <p:spPr>
          <a:xfrm>
            <a:off x="6052314" y="1317198"/>
            <a:ext cx="2587686" cy="1642828"/>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
        <p:nvSpPr>
          <p:cNvPr id="11" name="Text Placeholder 3"/>
          <p:cNvSpPr>
            <a:spLocks noGrp="1"/>
          </p:cNvSpPr>
          <p:nvPr>
            <p:ph type="body" sz="quarter" idx="16" hasCustomPrompt="1"/>
          </p:nvPr>
        </p:nvSpPr>
        <p:spPr>
          <a:xfrm>
            <a:off x="3274767" y="1317198"/>
            <a:ext cx="2591282" cy="1642828"/>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
        <p:nvSpPr>
          <p:cNvPr id="12" name="Text Placeholder 3"/>
          <p:cNvSpPr>
            <a:spLocks noGrp="1"/>
          </p:cNvSpPr>
          <p:nvPr>
            <p:ph type="body" sz="quarter" idx="17" hasCustomPrompt="1"/>
          </p:nvPr>
        </p:nvSpPr>
        <p:spPr>
          <a:xfrm>
            <a:off x="504000" y="3147814"/>
            <a:ext cx="2593493" cy="1642828"/>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
        <p:nvSpPr>
          <p:cNvPr id="13" name="Text Placeholder 3"/>
          <p:cNvSpPr>
            <a:spLocks noGrp="1"/>
          </p:cNvSpPr>
          <p:nvPr>
            <p:ph type="body" sz="quarter" idx="18" hasCustomPrompt="1"/>
          </p:nvPr>
        </p:nvSpPr>
        <p:spPr>
          <a:xfrm>
            <a:off x="6052314" y="3147814"/>
            <a:ext cx="2587686" cy="1642828"/>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
        <p:nvSpPr>
          <p:cNvPr id="14" name="Text Placeholder 3"/>
          <p:cNvSpPr>
            <a:spLocks noGrp="1"/>
          </p:cNvSpPr>
          <p:nvPr>
            <p:ph type="body" sz="quarter" idx="19" hasCustomPrompt="1"/>
          </p:nvPr>
        </p:nvSpPr>
        <p:spPr>
          <a:xfrm>
            <a:off x="3274767" y="3147814"/>
            <a:ext cx="2591282" cy="1642828"/>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cxnSp>
        <p:nvCxnSpPr>
          <p:cNvPr id="9" name="Straight Connector 5"/>
          <p:cNvCxnSpPr/>
          <p:nvPr userDrawn="1"/>
        </p:nvCxnSpPr>
        <p:spPr>
          <a:xfrm>
            <a:off x="504000" y="1263709"/>
            <a:ext cx="2593493" cy="0"/>
          </a:xfrm>
          <a:prstGeom prst="line">
            <a:avLst/>
          </a:prstGeom>
          <a:ln w="38100" cmpd="sng">
            <a:solidFill>
              <a:srgbClr val="2DEEF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5"/>
          <p:cNvCxnSpPr/>
          <p:nvPr userDrawn="1"/>
        </p:nvCxnSpPr>
        <p:spPr>
          <a:xfrm>
            <a:off x="3275856" y="1263709"/>
            <a:ext cx="2593493" cy="0"/>
          </a:xfrm>
          <a:prstGeom prst="line">
            <a:avLst/>
          </a:prstGeom>
          <a:ln w="38100" cmpd="sng">
            <a:solidFill>
              <a:srgbClr val="2DEEFF"/>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5"/>
          <p:cNvCxnSpPr/>
          <p:nvPr userDrawn="1"/>
        </p:nvCxnSpPr>
        <p:spPr>
          <a:xfrm>
            <a:off x="6036583" y="1263709"/>
            <a:ext cx="2593493" cy="0"/>
          </a:xfrm>
          <a:prstGeom prst="line">
            <a:avLst/>
          </a:prstGeom>
          <a:ln w="38100" cmpd="sng">
            <a:solidFill>
              <a:srgbClr val="2DEE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7582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lista A">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663614" y="504000"/>
            <a:ext cx="3976386" cy="396545"/>
          </a:xfrm>
          <a:prstGeom prst="rect">
            <a:avLst/>
          </a:prstGeom>
        </p:spPr>
        <p:txBody>
          <a:bodyPr lIns="0" tIns="0" rIns="0" bIns="0" anchor="t" anchorCtr="0">
            <a:noAutofit/>
          </a:bodyPr>
          <a:lstStyle>
            <a:lvl1pPr algn="l">
              <a:defRPr sz="2400" b="1">
                <a:solidFill>
                  <a:srgbClr val="000078"/>
                </a:solidFill>
                <a:latin typeface="UOC Sans"/>
                <a:cs typeface="UOC Sans"/>
              </a:defRPr>
            </a:lvl1pPr>
          </a:lstStyle>
          <a:p>
            <a:r>
              <a:rPr lang="es-ES_tradnl" dirty="0"/>
              <a:t>Diapositiva </a:t>
            </a:r>
            <a:r>
              <a:rPr lang="es-ES_tradnl" dirty="0" err="1"/>
              <a:t>amb</a:t>
            </a:r>
            <a:r>
              <a:rPr lang="es-ES_tradnl" dirty="0"/>
              <a:t> </a:t>
            </a:r>
            <a:r>
              <a:rPr lang="es-ES_tradnl" dirty="0" err="1"/>
              <a:t>llista</a:t>
            </a:r>
            <a:endParaRPr lang="en-US" dirty="0"/>
          </a:p>
        </p:txBody>
      </p:sp>
      <p:sp>
        <p:nvSpPr>
          <p:cNvPr id="7" name="Text Placeholder 3"/>
          <p:cNvSpPr>
            <a:spLocks noGrp="1"/>
          </p:cNvSpPr>
          <p:nvPr>
            <p:ph type="body" sz="quarter" idx="15" hasCustomPrompt="1"/>
          </p:nvPr>
        </p:nvSpPr>
        <p:spPr>
          <a:xfrm>
            <a:off x="4663614" y="1317197"/>
            <a:ext cx="3984670" cy="3370379"/>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
        <p:nvSpPr>
          <p:cNvPr id="8" name="Picture Placeholder 2"/>
          <p:cNvSpPr>
            <a:spLocks noGrp="1"/>
          </p:cNvSpPr>
          <p:nvPr>
            <p:ph type="pic" idx="1" hasCustomPrompt="1"/>
          </p:nvPr>
        </p:nvSpPr>
        <p:spPr>
          <a:xfrm>
            <a:off x="0" y="0"/>
            <a:ext cx="4392267" cy="5143500"/>
          </a:xfrm>
          <a:prstGeom prst="rect">
            <a:avLst/>
          </a:prstGeom>
        </p:spPr>
        <p:txBody>
          <a:bodyPr>
            <a:normAutofit/>
          </a:bodyPr>
          <a:lstStyle>
            <a:lvl1pPr marL="0" indent="0" algn="ctr">
              <a:lnSpc>
                <a:spcPct val="300000"/>
              </a:lnSpc>
              <a:buNone/>
              <a:defRPr sz="1400" baseline="0">
                <a:solidFill>
                  <a:srgbClr val="000078"/>
                </a:solidFill>
                <a:latin typeface="UOC Sans"/>
                <a:cs typeface="UOC San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Imatge</a:t>
            </a:r>
            <a:endParaRPr lang="en-US" dirty="0"/>
          </a:p>
        </p:txBody>
      </p:sp>
      <p:cxnSp>
        <p:nvCxnSpPr>
          <p:cNvPr id="6" name="Straight Connector 5"/>
          <p:cNvCxnSpPr/>
          <p:nvPr userDrawn="1"/>
        </p:nvCxnSpPr>
        <p:spPr>
          <a:xfrm>
            <a:off x="4663614" y="1211355"/>
            <a:ext cx="3982339" cy="0"/>
          </a:xfrm>
          <a:prstGeom prst="line">
            <a:avLst/>
          </a:prstGeom>
          <a:ln w="38100" cmpd="sng">
            <a:solidFill>
              <a:srgbClr val="2DEE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4323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sitiva 1 columna">
    <p:spTree>
      <p:nvGrpSpPr>
        <p:cNvPr id="1" name=""/>
        <p:cNvGrpSpPr/>
        <p:nvPr/>
      </p:nvGrpSpPr>
      <p:grpSpPr>
        <a:xfrm>
          <a:off x="0" y="0"/>
          <a:ext cx="0" cy="0"/>
          <a:chOff x="0" y="0"/>
          <a:chExt cx="0" cy="0"/>
        </a:xfrm>
      </p:grpSpPr>
      <p:sp>
        <p:nvSpPr>
          <p:cNvPr id="4" name="Text Placeholder 3"/>
          <p:cNvSpPr>
            <a:spLocks noGrp="1"/>
          </p:cNvSpPr>
          <p:nvPr>
            <p:ph type="body" sz="quarter" idx="15" hasCustomPrompt="1"/>
          </p:nvPr>
        </p:nvSpPr>
        <p:spPr>
          <a:xfrm>
            <a:off x="483500" y="1317197"/>
            <a:ext cx="3984670" cy="3370379"/>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
        <p:nvSpPr>
          <p:cNvPr id="5" name="Picture Placeholder 2"/>
          <p:cNvSpPr>
            <a:spLocks noGrp="1"/>
          </p:cNvSpPr>
          <p:nvPr>
            <p:ph type="pic" idx="1" hasCustomPrompt="1"/>
          </p:nvPr>
        </p:nvSpPr>
        <p:spPr>
          <a:xfrm>
            <a:off x="4751733" y="0"/>
            <a:ext cx="4392267" cy="5143500"/>
          </a:xfrm>
          <a:prstGeom prst="rect">
            <a:avLst/>
          </a:prstGeom>
        </p:spPr>
        <p:txBody>
          <a:bodyPr>
            <a:normAutofit/>
          </a:bodyPr>
          <a:lstStyle>
            <a:lvl1pPr marL="0" indent="0" algn="ctr">
              <a:lnSpc>
                <a:spcPct val="300000"/>
              </a:lnSpc>
              <a:buNone/>
              <a:defRPr sz="1400" baseline="0">
                <a:solidFill>
                  <a:srgbClr val="000078"/>
                </a:solidFill>
                <a:latin typeface="UOC Sans"/>
                <a:cs typeface="UOC San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Imatge</a:t>
            </a:r>
            <a:endParaRPr lang="en-US" dirty="0"/>
          </a:p>
        </p:txBody>
      </p:sp>
      <p:cxnSp>
        <p:nvCxnSpPr>
          <p:cNvPr id="6" name="Straight Connector 5"/>
          <p:cNvCxnSpPr/>
          <p:nvPr userDrawn="1"/>
        </p:nvCxnSpPr>
        <p:spPr>
          <a:xfrm>
            <a:off x="483500" y="1211355"/>
            <a:ext cx="3982339" cy="0"/>
          </a:xfrm>
          <a:prstGeom prst="line">
            <a:avLst/>
          </a:prstGeom>
          <a:ln w="38100" cmpd="sng">
            <a:solidFill>
              <a:srgbClr val="2DEE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6612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B">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stretch>
            <a:fillRect/>
          </a:stretch>
        </p:blipFill>
        <p:spPr>
          <a:xfrm>
            <a:off x="6143929" y="-13266"/>
            <a:ext cx="3022600" cy="2108200"/>
          </a:xfrm>
          <a:prstGeom prst="rect">
            <a:avLst/>
          </a:prstGeom>
        </p:spPr>
      </p:pic>
      <p:cxnSp>
        <p:nvCxnSpPr>
          <p:cNvPr id="10" name="Straight Connector 9"/>
          <p:cNvCxnSpPr/>
          <p:nvPr userDrawn="1"/>
        </p:nvCxnSpPr>
        <p:spPr>
          <a:xfrm>
            <a:off x="517674" y="2462434"/>
            <a:ext cx="2880000" cy="0"/>
          </a:xfrm>
          <a:prstGeom prst="line">
            <a:avLst/>
          </a:prstGeom>
          <a:ln w="317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Rectangle 3"/>
          <p:cNvSpPr/>
          <p:nvPr userDrawn="1"/>
        </p:nvSpPr>
        <p:spPr>
          <a:xfrm>
            <a:off x="202289" y="184336"/>
            <a:ext cx="4230156" cy="47706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UOC Sans"/>
            </a:endParaRPr>
          </a:p>
        </p:txBody>
      </p:sp>
      <p:sp>
        <p:nvSpPr>
          <p:cNvPr id="15" name="Title 1"/>
          <p:cNvSpPr>
            <a:spLocks noGrp="1"/>
          </p:cNvSpPr>
          <p:nvPr>
            <p:ph type="ctrTitle" hasCustomPrompt="1"/>
          </p:nvPr>
        </p:nvSpPr>
        <p:spPr>
          <a:xfrm>
            <a:off x="517674" y="536500"/>
            <a:ext cx="3561267" cy="1102519"/>
          </a:xfrm>
          <a:prstGeom prst="rect">
            <a:avLst/>
          </a:prstGeom>
        </p:spPr>
        <p:txBody>
          <a:bodyPr lIns="0" tIns="0" rIns="0" bIns="0" anchor="t" anchorCtr="0">
            <a:noAutofit/>
          </a:bodyPr>
          <a:lstStyle>
            <a:lvl1pPr algn="l">
              <a:lnSpc>
                <a:spcPts val="4500"/>
              </a:lnSpc>
              <a:defRPr sz="4800" b="1">
                <a:solidFill>
                  <a:srgbClr val="000078"/>
                </a:solidFill>
                <a:latin typeface="UOC Sans"/>
                <a:cs typeface="UOC Sans"/>
              </a:defRPr>
            </a:lvl1pPr>
          </a:lstStyle>
          <a:p>
            <a:r>
              <a:rPr lang="es-ES_tradnl" dirty="0"/>
              <a:t>T</a:t>
            </a:r>
            <a:r>
              <a:rPr lang="en-US" dirty="0" err="1"/>
              <a:t>í</a:t>
            </a:r>
            <a:r>
              <a:rPr lang="es-ES_tradnl" dirty="0"/>
              <a:t>tol de la</a:t>
            </a:r>
            <a:br>
              <a:rPr lang="es-ES_tradnl" dirty="0"/>
            </a:br>
            <a:r>
              <a:rPr lang="es-ES_tradnl" dirty="0" err="1"/>
              <a:t>presentació</a:t>
            </a:r>
            <a:endParaRPr lang="en-US" dirty="0"/>
          </a:p>
        </p:txBody>
      </p:sp>
      <p:sp>
        <p:nvSpPr>
          <p:cNvPr id="16" name="Subtitle 2"/>
          <p:cNvSpPr>
            <a:spLocks noGrp="1"/>
          </p:cNvSpPr>
          <p:nvPr>
            <p:ph type="subTitle" idx="1" hasCustomPrompt="1"/>
          </p:nvPr>
        </p:nvSpPr>
        <p:spPr>
          <a:xfrm>
            <a:off x="517674" y="1866655"/>
            <a:ext cx="3561267" cy="1314450"/>
          </a:xfrm>
          <a:prstGeom prst="rect">
            <a:avLst/>
          </a:prstGeom>
        </p:spPr>
        <p:txBody>
          <a:bodyPr lIns="0" tIns="0" rIns="0" bIns="0">
            <a:noAutofit/>
          </a:bodyPr>
          <a:lstStyle>
            <a:lvl1pPr marL="0" indent="0" algn="l">
              <a:lnSpc>
                <a:spcPts val="2000"/>
              </a:lnSpc>
              <a:buNone/>
              <a:defRPr sz="1800">
                <a:solidFill>
                  <a:srgbClr val="000078"/>
                </a:solidFill>
                <a:latin typeface="UOC Serif"/>
                <a:cs typeface="UOC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Autor i </a:t>
            </a:r>
            <a:r>
              <a:rPr lang="es-ES_tradnl" dirty="0" err="1"/>
              <a:t>cognom</a:t>
            </a:r>
            <a:r>
              <a:rPr lang="es-ES_tradnl" dirty="0"/>
              <a:t>,</a:t>
            </a:r>
            <a:br>
              <a:rPr lang="es-ES_tradnl" dirty="0"/>
            </a:br>
            <a:r>
              <a:rPr lang="es-ES_tradnl" dirty="0" err="1"/>
              <a:t>Càrrec</a:t>
            </a:r>
            <a:r>
              <a:rPr lang="es-ES_tradnl" dirty="0"/>
              <a:t>, </a:t>
            </a:r>
            <a:r>
              <a:rPr lang="es-ES_tradnl" dirty="0" err="1"/>
              <a:t>àrea</a:t>
            </a:r>
            <a:r>
              <a:rPr lang="mr-IN" dirty="0"/>
              <a:t>…</a:t>
            </a:r>
            <a:endParaRPr lang="en-US" dirty="0"/>
          </a:p>
        </p:txBody>
      </p:sp>
      <p:pic>
        <p:nvPicPr>
          <p:cNvPr id="17" name="Picture 16"/>
          <p:cNvPicPr>
            <a:picLocks noChangeAspect="1"/>
          </p:cNvPicPr>
          <p:nvPr userDrawn="1"/>
        </p:nvPicPr>
        <p:blipFill>
          <a:blip r:embed="rId4"/>
          <a:stretch>
            <a:fillRect/>
          </a:stretch>
        </p:blipFill>
        <p:spPr>
          <a:xfrm>
            <a:off x="517674" y="4247312"/>
            <a:ext cx="1057126" cy="262294"/>
          </a:xfrm>
          <a:prstGeom prst="rect">
            <a:avLst/>
          </a:prstGeom>
        </p:spPr>
      </p:pic>
      <p:cxnSp>
        <p:nvCxnSpPr>
          <p:cNvPr id="18" name="Straight Connector 17"/>
          <p:cNvCxnSpPr/>
          <p:nvPr userDrawn="1"/>
        </p:nvCxnSpPr>
        <p:spPr>
          <a:xfrm>
            <a:off x="517674" y="4210989"/>
            <a:ext cx="1459130" cy="0"/>
          </a:xfrm>
          <a:prstGeom prst="line">
            <a:avLst/>
          </a:prstGeom>
          <a:ln w="31750">
            <a:solidFill>
              <a:srgbClr val="73EDFF"/>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517674" y="4731990"/>
            <a:ext cx="1459130" cy="0"/>
          </a:xfrm>
          <a:prstGeom prst="line">
            <a:avLst/>
          </a:prstGeom>
          <a:ln w="31750">
            <a:solidFill>
              <a:srgbClr val="73ED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1247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lista B">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04000" y="504000"/>
            <a:ext cx="8136000" cy="419636"/>
          </a:xfrm>
          <a:prstGeom prst="rect">
            <a:avLst/>
          </a:prstGeom>
        </p:spPr>
        <p:txBody>
          <a:bodyPr lIns="0" tIns="0" rIns="0" bIns="0" anchor="t" anchorCtr="0">
            <a:noAutofit/>
          </a:bodyPr>
          <a:lstStyle>
            <a:lvl1pPr algn="l">
              <a:defRPr sz="2400" b="1">
                <a:solidFill>
                  <a:srgbClr val="000078"/>
                </a:solidFill>
                <a:latin typeface="UOC Sans"/>
                <a:cs typeface="UOC Sans"/>
              </a:defRPr>
            </a:lvl1pPr>
          </a:lstStyle>
          <a:p>
            <a:r>
              <a:rPr lang="es-ES_tradnl" dirty="0"/>
              <a:t>Diapositiva </a:t>
            </a:r>
            <a:r>
              <a:rPr lang="es-ES_tradnl" dirty="0" err="1"/>
              <a:t>amb</a:t>
            </a:r>
            <a:r>
              <a:rPr lang="es-ES_tradnl" dirty="0"/>
              <a:t> </a:t>
            </a:r>
            <a:r>
              <a:rPr lang="es-ES_tradnl" dirty="0" err="1"/>
              <a:t>llista</a:t>
            </a:r>
            <a:endParaRPr lang="en-US" dirty="0"/>
          </a:p>
        </p:txBody>
      </p:sp>
      <p:sp>
        <p:nvSpPr>
          <p:cNvPr id="6" name="Text Placeholder 3"/>
          <p:cNvSpPr>
            <a:spLocks noGrp="1"/>
          </p:cNvSpPr>
          <p:nvPr>
            <p:ph type="body" sz="quarter" idx="14" hasCustomPrompt="1"/>
          </p:nvPr>
        </p:nvSpPr>
        <p:spPr>
          <a:xfrm>
            <a:off x="504000" y="1317197"/>
            <a:ext cx="2593493" cy="786379"/>
          </a:xfrm>
          <a:prstGeom prst="rect">
            <a:avLst/>
          </a:prstGeom>
        </p:spPr>
        <p:txBody>
          <a:bodyPr lIns="0" tIns="0" rIns="0" bIns="0" numCol="1" spcCol="288000">
            <a:noAutofit/>
          </a:bodyPr>
          <a:lstStyle>
            <a:lvl1pPr marL="0" indent="0">
              <a:lnSpc>
                <a:spcPts val="6200"/>
              </a:lnSpc>
              <a:buNone/>
              <a:defRPr sz="7200" b="1" i="0" baseline="0">
                <a:solidFill>
                  <a:srgbClr val="73EDFF"/>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01</a:t>
            </a:r>
          </a:p>
        </p:txBody>
      </p:sp>
      <p:sp>
        <p:nvSpPr>
          <p:cNvPr id="10" name="Text Placeholder 3"/>
          <p:cNvSpPr>
            <a:spLocks noGrp="1"/>
          </p:cNvSpPr>
          <p:nvPr>
            <p:ph type="body" sz="quarter" idx="17" hasCustomPrompt="1"/>
          </p:nvPr>
        </p:nvSpPr>
        <p:spPr>
          <a:xfrm>
            <a:off x="3272556" y="1317197"/>
            <a:ext cx="2593493" cy="786379"/>
          </a:xfrm>
          <a:prstGeom prst="rect">
            <a:avLst/>
          </a:prstGeom>
        </p:spPr>
        <p:txBody>
          <a:bodyPr lIns="0" tIns="0" rIns="0" bIns="0" numCol="1" spcCol="288000">
            <a:noAutofit/>
          </a:bodyPr>
          <a:lstStyle>
            <a:lvl1pPr marL="0" indent="0">
              <a:lnSpc>
                <a:spcPts val="6200"/>
              </a:lnSpc>
              <a:buNone/>
              <a:defRPr sz="7200" b="1" i="0" baseline="0">
                <a:solidFill>
                  <a:srgbClr val="73EDFF"/>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02</a:t>
            </a:r>
          </a:p>
        </p:txBody>
      </p:sp>
      <p:sp>
        <p:nvSpPr>
          <p:cNvPr id="12" name="Text Placeholder 3"/>
          <p:cNvSpPr>
            <a:spLocks noGrp="1"/>
          </p:cNvSpPr>
          <p:nvPr>
            <p:ph type="body" sz="quarter" idx="18" hasCustomPrompt="1"/>
          </p:nvPr>
        </p:nvSpPr>
        <p:spPr>
          <a:xfrm>
            <a:off x="6046507" y="1317197"/>
            <a:ext cx="2593493" cy="786379"/>
          </a:xfrm>
          <a:prstGeom prst="rect">
            <a:avLst/>
          </a:prstGeom>
        </p:spPr>
        <p:txBody>
          <a:bodyPr lIns="0" tIns="0" rIns="0" bIns="0" numCol="1" spcCol="288000">
            <a:noAutofit/>
          </a:bodyPr>
          <a:lstStyle>
            <a:lvl1pPr marL="0" indent="0">
              <a:lnSpc>
                <a:spcPts val="6200"/>
              </a:lnSpc>
              <a:buNone/>
              <a:defRPr sz="7200" b="1" i="0" baseline="0">
                <a:solidFill>
                  <a:srgbClr val="73EDFF"/>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03</a:t>
            </a:r>
          </a:p>
        </p:txBody>
      </p:sp>
      <p:sp>
        <p:nvSpPr>
          <p:cNvPr id="13" name="Text Placeholder 3"/>
          <p:cNvSpPr>
            <a:spLocks noGrp="1"/>
          </p:cNvSpPr>
          <p:nvPr>
            <p:ph type="body" sz="quarter" idx="19" hasCustomPrompt="1"/>
          </p:nvPr>
        </p:nvSpPr>
        <p:spPr>
          <a:xfrm>
            <a:off x="504000" y="2231843"/>
            <a:ext cx="2593493" cy="2558799"/>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
        <p:nvSpPr>
          <p:cNvPr id="14" name="Text Placeholder 3"/>
          <p:cNvSpPr>
            <a:spLocks noGrp="1"/>
          </p:cNvSpPr>
          <p:nvPr>
            <p:ph type="body" sz="quarter" idx="20" hasCustomPrompt="1"/>
          </p:nvPr>
        </p:nvSpPr>
        <p:spPr>
          <a:xfrm>
            <a:off x="6052314" y="2231843"/>
            <a:ext cx="2587686" cy="2558799"/>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
        <p:nvSpPr>
          <p:cNvPr id="15" name="Text Placeholder 3"/>
          <p:cNvSpPr>
            <a:spLocks noGrp="1"/>
          </p:cNvSpPr>
          <p:nvPr>
            <p:ph type="body" sz="quarter" idx="21" hasCustomPrompt="1"/>
          </p:nvPr>
        </p:nvSpPr>
        <p:spPr>
          <a:xfrm>
            <a:off x="3274767" y="2231843"/>
            <a:ext cx="2591282" cy="2558799"/>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Tree>
    <p:extLst>
      <p:ext uri="{BB962C8B-B14F-4D97-AF65-F5344CB8AC3E}">
        <p14:creationId xmlns:p14="http://schemas.microsoft.com/office/powerpoint/2010/main" val="1952341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lista C">
    <p:bg>
      <p:bgPr>
        <a:solidFill>
          <a:srgbClr val="000078"/>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04000" y="504000"/>
            <a:ext cx="8136000" cy="404242"/>
          </a:xfrm>
          <a:prstGeom prst="rect">
            <a:avLst/>
          </a:prstGeom>
        </p:spPr>
        <p:txBody>
          <a:bodyPr lIns="0" tIns="0" rIns="0" bIns="0" anchor="t" anchorCtr="0">
            <a:noAutofit/>
          </a:bodyPr>
          <a:lstStyle>
            <a:lvl1pPr algn="l">
              <a:defRPr sz="2400" b="1">
                <a:solidFill>
                  <a:schemeClr val="bg1"/>
                </a:solidFill>
                <a:latin typeface="UOC Sans"/>
                <a:cs typeface="UOC Sans"/>
              </a:defRPr>
            </a:lvl1pPr>
          </a:lstStyle>
          <a:p>
            <a:r>
              <a:rPr lang="es-ES_tradnl" dirty="0"/>
              <a:t>Diapositiva </a:t>
            </a:r>
            <a:r>
              <a:rPr lang="es-ES_tradnl" dirty="0" err="1"/>
              <a:t>amb</a:t>
            </a:r>
            <a:r>
              <a:rPr lang="es-ES_tradnl" dirty="0"/>
              <a:t> </a:t>
            </a:r>
            <a:r>
              <a:rPr lang="es-ES_tradnl" dirty="0" err="1"/>
              <a:t>llista</a:t>
            </a:r>
            <a:endParaRPr lang="en-US" dirty="0"/>
          </a:p>
        </p:txBody>
      </p:sp>
      <p:sp>
        <p:nvSpPr>
          <p:cNvPr id="4" name="Text Placeholder 3"/>
          <p:cNvSpPr>
            <a:spLocks noGrp="1"/>
          </p:cNvSpPr>
          <p:nvPr>
            <p:ph type="body" sz="quarter" idx="14" hasCustomPrompt="1"/>
          </p:nvPr>
        </p:nvSpPr>
        <p:spPr>
          <a:xfrm>
            <a:off x="504001" y="1317197"/>
            <a:ext cx="1125306" cy="786379"/>
          </a:xfrm>
          <a:prstGeom prst="rect">
            <a:avLst/>
          </a:prstGeom>
        </p:spPr>
        <p:txBody>
          <a:bodyPr lIns="0" tIns="0" rIns="0" bIns="0" numCol="1" spcCol="288000">
            <a:noAutofit/>
          </a:bodyPr>
          <a:lstStyle>
            <a:lvl1pPr marL="0" indent="0">
              <a:lnSpc>
                <a:spcPts val="6200"/>
              </a:lnSpc>
              <a:buNone/>
              <a:defRPr sz="6000" b="1" i="0" baseline="0">
                <a:solidFill>
                  <a:srgbClr val="73EDFF"/>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01</a:t>
            </a:r>
          </a:p>
        </p:txBody>
      </p:sp>
      <p:sp>
        <p:nvSpPr>
          <p:cNvPr id="8" name="Text Placeholder 3"/>
          <p:cNvSpPr>
            <a:spLocks noGrp="1"/>
          </p:cNvSpPr>
          <p:nvPr>
            <p:ph type="body" sz="quarter" idx="19" hasCustomPrompt="1"/>
          </p:nvPr>
        </p:nvSpPr>
        <p:spPr>
          <a:xfrm>
            <a:off x="504000" y="2206185"/>
            <a:ext cx="1125307" cy="1571550"/>
          </a:xfrm>
          <a:prstGeom prst="rect">
            <a:avLst/>
          </a:prstGeom>
        </p:spPr>
        <p:txBody>
          <a:bodyPr lIns="0" tIns="0" rIns="0" bIns="0" numCol="1" spcCol="288000" anchor="t" anchorCtr="0">
            <a:noAutofit/>
          </a:bodyPr>
          <a:lstStyle>
            <a:lvl1pPr marL="0" indent="0">
              <a:lnSpc>
                <a:spcPts val="1600"/>
              </a:lnSpc>
              <a:buNone/>
              <a:defRPr sz="1400" b="0" baseline="0">
                <a:solidFill>
                  <a:schemeClr val="bg1"/>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r>
              <a:rPr lang="en-US" dirty="0"/>
              <a:t>Text</a:t>
            </a:r>
          </a:p>
        </p:txBody>
      </p:sp>
      <p:sp>
        <p:nvSpPr>
          <p:cNvPr id="9" name="Text Placeholder 3"/>
          <p:cNvSpPr>
            <a:spLocks noGrp="1"/>
          </p:cNvSpPr>
          <p:nvPr>
            <p:ph type="body" sz="quarter" idx="20" hasCustomPrompt="1"/>
          </p:nvPr>
        </p:nvSpPr>
        <p:spPr>
          <a:xfrm>
            <a:off x="1907705" y="1317197"/>
            <a:ext cx="1125306" cy="786379"/>
          </a:xfrm>
          <a:prstGeom prst="rect">
            <a:avLst/>
          </a:prstGeom>
        </p:spPr>
        <p:txBody>
          <a:bodyPr lIns="0" tIns="0" rIns="0" bIns="0" numCol="1" spcCol="288000">
            <a:noAutofit/>
          </a:bodyPr>
          <a:lstStyle>
            <a:lvl1pPr marL="0" indent="0">
              <a:lnSpc>
                <a:spcPts val="6200"/>
              </a:lnSpc>
              <a:buNone/>
              <a:defRPr sz="6000" b="1" i="0" baseline="0">
                <a:solidFill>
                  <a:srgbClr val="73EDFF"/>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02</a:t>
            </a:r>
          </a:p>
        </p:txBody>
      </p:sp>
      <p:sp>
        <p:nvSpPr>
          <p:cNvPr id="12" name="Text Placeholder 3"/>
          <p:cNvSpPr>
            <a:spLocks noGrp="1"/>
          </p:cNvSpPr>
          <p:nvPr>
            <p:ph type="body" sz="quarter" idx="22" hasCustomPrompt="1"/>
          </p:nvPr>
        </p:nvSpPr>
        <p:spPr>
          <a:xfrm>
            <a:off x="3307408" y="1317197"/>
            <a:ext cx="1125306" cy="786379"/>
          </a:xfrm>
          <a:prstGeom prst="rect">
            <a:avLst/>
          </a:prstGeom>
        </p:spPr>
        <p:txBody>
          <a:bodyPr lIns="0" tIns="0" rIns="0" bIns="0" numCol="1" spcCol="288000">
            <a:noAutofit/>
          </a:bodyPr>
          <a:lstStyle>
            <a:lvl1pPr marL="0" indent="0">
              <a:lnSpc>
                <a:spcPts val="6200"/>
              </a:lnSpc>
              <a:buNone/>
              <a:defRPr sz="6000" b="1" i="0" baseline="0">
                <a:solidFill>
                  <a:srgbClr val="73EDFF"/>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03</a:t>
            </a:r>
          </a:p>
        </p:txBody>
      </p:sp>
      <p:sp>
        <p:nvSpPr>
          <p:cNvPr id="15" name="Text Placeholder 3"/>
          <p:cNvSpPr>
            <a:spLocks noGrp="1"/>
          </p:cNvSpPr>
          <p:nvPr>
            <p:ph type="body" sz="quarter" idx="24" hasCustomPrompt="1"/>
          </p:nvPr>
        </p:nvSpPr>
        <p:spPr>
          <a:xfrm>
            <a:off x="4708128" y="1317197"/>
            <a:ext cx="1125306" cy="786379"/>
          </a:xfrm>
          <a:prstGeom prst="rect">
            <a:avLst/>
          </a:prstGeom>
        </p:spPr>
        <p:txBody>
          <a:bodyPr lIns="0" tIns="0" rIns="0" bIns="0" numCol="1" spcCol="288000">
            <a:noAutofit/>
          </a:bodyPr>
          <a:lstStyle>
            <a:lvl1pPr marL="0" indent="0">
              <a:lnSpc>
                <a:spcPts val="6200"/>
              </a:lnSpc>
              <a:buNone/>
              <a:defRPr sz="6000" b="1" i="0" baseline="0">
                <a:solidFill>
                  <a:srgbClr val="73EDFF"/>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04</a:t>
            </a:r>
          </a:p>
        </p:txBody>
      </p:sp>
      <p:sp>
        <p:nvSpPr>
          <p:cNvPr id="18" name="Text Placeholder 3"/>
          <p:cNvSpPr>
            <a:spLocks noGrp="1"/>
          </p:cNvSpPr>
          <p:nvPr>
            <p:ph type="body" sz="quarter" idx="26" hasCustomPrompt="1"/>
          </p:nvPr>
        </p:nvSpPr>
        <p:spPr>
          <a:xfrm>
            <a:off x="6124624" y="1317197"/>
            <a:ext cx="1125306" cy="786379"/>
          </a:xfrm>
          <a:prstGeom prst="rect">
            <a:avLst/>
          </a:prstGeom>
        </p:spPr>
        <p:txBody>
          <a:bodyPr lIns="0" tIns="0" rIns="0" bIns="0" numCol="1" spcCol="288000">
            <a:noAutofit/>
          </a:bodyPr>
          <a:lstStyle>
            <a:lvl1pPr marL="0" indent="0">
              <a:lnSpc>
                <a:spcPts val="6200"/>
              </a:lnSpc>
              <a:buNone/>
              <a:defRPr sz="6000" b="1" i="0" baseline="0">
                <a:solidFill>
                  <a:srgbClr val="73EDFF"/>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05</a:t>
            </a:r>
          </a:p>
        </p:txBody>
      </p:sp>
      <p:sp>
        <p:nvSpPr>
          <p:cNvPr id="21" name="Text Placeholder 3"/>
          <p:cNvSpPr>
            <a:spLocks noGrp="1"/>
          </p:cNvSpPr>
          <p:nvPr>
            <p:ph type="body" sz="quarter" idx="28" hasCustomPrompt="1"/>
          </p:nvPr>
        </p:nvSpPr>
        <p:spPr>
          <a:xfrm>
            <a:off x="7516440" y="1317197"/>
            <a:ext cx="1125306" cy="786379"/>
          </a:xfrm>
          <a:prstGeom prst="rect">
            <a:avLst/>
          </a:prstGeom>
        </p:spPr>
        <p:txBody>
          <a:bodyPr lIns="0" tIns="0" rIns="0" bIns="0" numCol="1" spcCol="288000">
            <a:noAutofit/>
          </a:bodyPr>
          <a:lstStyle>
            <a:lvl1pPr marL="0" indent="0">
              <a:lnSpc>
                <a:spcPts val="6200"/>
              </a:lnSpc>
              <a:buNone/>
              <a:defRPr sz="6000" b="1" i="0" baseline="0">
                <a:solidFill>
                  <a:srgbClr val="73EDFF"/>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06</a:t>
            </a:r>
          </a:p>
        </p:txBody>
      </p:sp>
      <p:sp>
        <p:nvSpPr>
          <p:cNvPr id="24" name="Text Placeholder 3"/>
          <p:cNvSpPr>
            <a:spLocks noGrp="1"/>
          </p:cNvSpPr>
          <p:nvPr>
            <p:ph type="body" sz="quarter" idx="29" hasCustomPrompt="1"/>
          </p:nvPr>
        </p:nvSpPr>
        <p:spPr>
          <a:xfrm>
            <a:off x="1907704" y="2206185"/>
            <a:ext cx="1125307" cy="1571550"/>
          </a:xfrm>
          <a:prstGeom prst="rect">
            <a:avLst/>
          </a:prstGeom>
        </p:spPr>
        <p:txBody>
          <a:bodyPr lIns="0" tIns="0" rIns="0" bIns="0" numCol="1" spcCol="288000" anchor="t" anchorCtr="0">
            <a:noAutofit/>
          </a:bodyPr>
          <a:lstStyle>
            <a:lvl1pPr marL="0" indent="0">
              <a:lnSpc>
                <a:spcPts val="1600"/>
              </a:lnSpc>
              <a:buNone/>
              <a:defRPr sz="1400" b="0" baseline="0">
                <a:solidFill>
                  <a:schemeClr val="bg1"/>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r>
              <a:rPr lang="en-US" dirty="0"/>
              <a:t>Text</a:t>
            </a:r>
          </a:p>
        </p:txBody>
      </p:sp>
      <p:sp>
        <p:nvSpPr>
          <p:cNvPr id="25" name="Text Placeholder 3"/>
          <p:cNvSpPr>
            <a:spLocks noGrp="1"/>
          </p:cNvSpPr>
          <p:nvPr>
            <p:ph type="body" sz="quarter" idx="30" hasCustomPrompt="1"/>
          </p:nvPr>
        </p:nvSpPr>
        <p:spPr>
          <a:xfrm>
            <a:off x="3307408" y="2206185"/>
            <a:ext cx="1125307" cy="1571550"/>
          </a:xfrm>
          <a:prstGeom prst="rect">
            <a:avLst/>
          </a:prstGeom>
        </p:spPr>
        <p:txBody>
          <a:bodyPr lIns="0" tIns="0" rIns="0" bIns="0" numCol="1" spcCol="288000" anchor="t" anchorCtr="0">
            <a:noAutofit/>
          </a:bodyPr>
          <a:lstStyle>
            <a:lvl1pPr marL="0" indent="0">
              <a:lnSpc>
                <a:spcPts val="1600"/>
              </a:lnSpc>
              <a:buNone/>
              <a:defRPr sz="1400" b="0" baseline="0">
                <a:solidFill>
                  <a:schemeClr val="bg1"/>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r>
              <a:rPr lang="en-US" dirty="0"/>
              <a:t>Text</a:t>
            </a:r>
          </a:p>
        </p:txBody>
      </p:sp>
      <p:sp>
        <p:nvSpPr>
          <p:cNvPr id="26" name="Text Placeholder 3"/>
          <p:cNvSpPr>
            <a:spLocks noGrp="1"/>
          </p:cNvSpPr>
          <p:nvPr>
            <p:ph type="body" sz="quarter" idx="31" hasCustomPrompt="1"/>
          </p:nvPr>
        </p:nvSpPr>
        <p:spPr>
          <a:xfrm>
            <a:off x="4711112" y="2206185"/>
            <a:ext cx="1125307" cy="1571550"/>
          </a:xfrm>
          <a:prstGeom prst="rect">
            <a:avLst/>
          </a:prstGeom>
        </p:spPr>
        <p:txBody>
          <a:bodyPr lIns="0" tIns="0" rIns="0" bIns="0" numCol="1" spcCol="288000" anchor="t" anchorCtr="0">
            <a:noAutofit/>
          </a:bodyPr>
          <a:lstStyle>
            <a:lvl1pPr marL="0" indent="0">
              <a:lnSpc>
                <a:spcPts val="1600"/>
              </a:lnSpc>
              <a:buNone/>
              <a:defRPr sz="1400" b="0" baseline="0">
                <a:solidFill>
                  <a:schemeClr val="bg1"/>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r>
              <a:rPr lang="en-US" dirty="0"/>
              <a:t>Text</a:t>
            </a:r>
          </a:p>
        </p:txBody>
      </p:sp>
      <p:sp>
        <p:nvSpPr>
          <p:cNvPr id="27" name="Text Placeholder 3"/>
          <p:cNvSpPr>
            <a:spLocks noGrp="1"/>
          </p:cNvSpPr>
          <p:nvPr>
            <p:ph type="body" sz="quarter" idx="32" hasCustomPrompt="1"/>
          </p:nvPr>
        </p:nvSpPr>
        <p:spPr>
          <a:xfrm>
            <a:off x="6124624" y="2206185"/>
            <a:ext cx="1125307" cy="1571550"/>
          </a:xfrm>
          <a:prstGeom prst="rect">
            <a:avLst/>
          </a:prstGeom>
        </p:spPr>
        <p:txBody>
          <a:bodyPr lIns="0" tIns="0" rIns="0" bIns="0" numCol="1" spcCol="288000" anchor="t" anchorCtr="0">
            <a:noAutofit/>
          </a:bodyPr>
          <a:lstStyle>
            <a:lvl1pPr marL="0" indent="0">
              <a:lnSpc>
                <a:spcPts val="1600"/>
              </a:lnSpc>
              <a:buNone/>
              <a:defRPr sz="1400" b="0" baseline="0">
                <a:solidFill>
                  <a:schemeClr val="bg1"/>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r>
              <a:rPr lang="en-US" dirty="0"/>
              <a:t>Text</a:t>
            </a:r>
          </a:p>
        </p:txBody>
      </p:sp>
      <p:sp>
        <p:nvSpPr>
          <p:cNvPr id="28" name="Text Placeholder 3"/>
          <p:cNvSpPr>
            <a:spLocks noGrp="1"/>
          </p:cNvSpPr>
          <p:nvPr>
            <p:ph type="body" sz="quarter" idx="33" hasCustomPrompt="1"/>
          </p:nvPr>
        </p:nvSpPr>
        <p:spPr>
          <a:xfrm>
            <a:off x="7528328" y="2206185"/>
            <a:ext cx="1125307" cy="1571550"/>
          </a:xfrm>
          <a:prstGeom prst="rect">
            <a:avLst/>
          </a:prstGeom>
        </p:spPr>
        <p:txBody>
          <a:bodyPr lIns="0" tIns="0" rIns="0" bIns="0" numCol="1" spcCol="288000" anchor="t" anchorCtr="0">
            <a:noAutofit/>
          </a:bodyPr>
          <a:lstStyle>
            <a:lvl1pPr marL="0" indent="0">
              <a:lnSpc>
                <a:spcPts val="1600"/>
              </a:lnSpc>
              <a:buNone/>
              <a:defRPr sz="1400" b="0" baseline="0">
                <a:solidFill>
                  <a:schemeClr val="bg1"/>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r>
              <a:rPr lang="en-US" dirty="0"/>
              <a:t>Text</a:t>
            </a:r>
          </a:p>
        </p:txBody>
      </p:sp>
    </p:spTree>
    <p:extLst>
      <p:ext uri="{BB962C8B-B14F-4D97-AF65-F5344CB8AC3E}">
        <p14:creationId xmlns:p14="http://schemas.microsoft.com/office/powerpoint/2010/main" val="4143731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cepte A">
    <p:bg>
      <p:bgPr>
        <a:solidFill>
          <a:srgbClr val="73EDFF"/>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504000" y="503999"/>
            <a:ext cx="8136000" cy="973819"/>
          </a:xfrm>
          <a:prstGeom prst="rect">
            <a:avLst/>
          </a:prstGeom>
        </p:spPr>
        <p:txBody>
          <a:bodyPr lIns="0" tIns="0" rIns="0" bIns="0" anchor="t" anchorCtr="0">
            <a:noAutofit/>
          </a:bodyPr>
          <a:lstStyle>
            <a:lvl1pPr algn="l">
              <a:lnSpc>
                <a:spcPts val="7200"/>
              </a:lnSpc>
              <a:defRPr sz="7200" b="1" baseline="0">
                <a:solidFill>
                  <a:srgbClr val="000078"/>
                </a:solidFill>
                <a:latin typeface="UOC Sans"/>
                <a:cs typeface="UOC Sans"/>
              </a:defRPr>
            </a:lvl1pPr>
          </a:lstStyle>
          <a:p>
            <a:r>
              <a:rPr lang="es-ES_tradnl" dirty="0" err="1"/>
              <a:t>Concepte</a:t>
            </a:r>
            <a:endParaRPr lang="en-US" dirty="0"/>
          </a:p>
        </p:txBody>
      </p:sp>
    </p:spTree>
    <p:extLst>
      <p:ext uri="{BB962C8B-B14F-4D97-AF65-F5344CB8AC3E}">
        <p14:creationId xmlns:p14="http://schemas.microsoft.com/office/powerpoint/2010/main" val="2397640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cepte B">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51317" y="-57711"/>
            <a:ext cx="9301157" cy="5303824"/>
          </a:xfrm>
          <a:prstGeom prst="rect">
            <a:avLst/>
          </a:prstGeom>
        </p:spPr>
        <p:txBody>
          <a:bodyPr anchor="ctr" anchorCtr="0">
            <a:normAutofit/>
          </a:bodyPr>
          <a:lstStyle>
            <a:lvl1pPr marL="0" indent="0" algn="ctr">
              <a:lnSpc>
                <a:spcPct val="300000"/>
              </a:lnSpc>
              <a:buNone/>
              <a:defRPr sz="1400" baseline="0">
                <a:solidFill>
                  <a:schemeClr val="bg1"/>
                </a:solidFill>
                <a:latin typeface="UOC Sans"/>
                <a:cs typeface="UOC San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Imatge</a:t>
            </a:r>
            <a:r>
              <a:rPr lang="en-US" dirty="0"/>
              <a:t> </a:t>
            </a:r>
            <a:r>
              <a:rPr lang="en-US" dirty="0" err="1"/>
              <a:t>que</a:t>
            </a:r>
            <a:r>
              <a:rPr lang="en-US" dirty="0"/>
              <a:t> </a:t>
            </a:r>
            <a:r>
              <a:rPr lang="en-US" dirty="0" err="1"/>
              <a:t>contrasti</a:t>
            </a:r>
            <a:r>
              <a:rPr lang="en-US" dirty="0"/>
              <a:t> </a:t>
            </a:r>
            <a:r>
              <a:rPr lang="en-US" dirty="0" err="1"/>
              <a:t>amb</a:t>
            </a:r>
            <a:r>
              <a:rPr lang="en-US" dirty="0"/>
              <a:t> el text</a:t>
            </a:r>
          </a:p>
        </p:txBody>
      </p:sp>
      <p:sp>
        <p:nvSpPr>
          <p:cNvPr id="9" name="Title 1"/>
          <p:cNvSpPr>
            <a:spLocks noGrp="1"/>
          </p:cNvSpPr>
          <p:nvPr>
            <p:ph type="title" hasCustomPrompt="1"/>
          </p:nvPr>
        </p:nvSpPr>
        <p:spPr>
          <a:xfrm>
            <a:off x="504000" y="503999"/>
            <a:ext cx="8136000" cy="1310425"/>
          </a:xfrm>
          <a:prstGeom prst="rect">
            <a:avLst/>
          </a:prstGeom>
        </p:spPr>
        <p:txBody>
          <a:bodyPr lIns="0" tIns="0" rIns="0" bIns="0" anchor="t" anchorCtr="0">
            <a:noAutofit/>
          </a:bodyPr>
          <a:lstStyle>
            <a:lvl1pPr algn="l">
              <a:lnSpc>
                <a:spcPts val="4800"/>
              </a:lnSpc>
              <a:defRPr sz="4800" b="1" baseline="0">
                <a:solidFill>
                  <a:schemeClr val="bg1"/>
                </a:solidFill>
                <a:latin typeface="UOC Sans"/>
                <a:cs typeface="UOC Sans"/>
              </a:defRPr>
            </a:lvl1pPr>
          </a:lstStyle>
          <a:p>
            <a:r>
              <a:rPr lang="es-ES_tradnl" dirty="0" err="1"/>
              <a:t>Concepte</a:t>
            </a:r>
            <a:r>
              <a:rPr lang="es-ES_tradnl" dirty="0"/>
              <a:t/>
            </a:r>
            <a:br>
              <a:rPr lang="es-ES_tradnl" dirty="0"/>
            </a:br>
            <a:r>
              <a:rPr lang="es-ES_tradnl" dirty="0" err="1"/>
              <a:t>concepte</a:t>
            </a:r>
            <a:endParaRPr lang="en-US" dirty="0"/>
          </a:p>
        </p:txBody>
      </p:sp>
    </p:spTree>
    <p:extLst>
      <p:ext uri="{BB962C8B-B14F-4D97-AF65-F5344CB8AC3E}">
        <p14:creationId xmlns:p14="http://schemas.microsoft.com/office/powerpoint/2010/main" val="2812639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cepte C">
    <p:bg>
      <p:bgPr>
        <a:solidFill>
          <a:srgbClr val="000078"/>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04000" y="503999"/>
            <a:ext cx="8136000" cy="1310425"/>
          </a:xfrm>
          <a:prstGeom prst="rect">
            <a:avLst/>
          </a:prstGeom>
        </p:spPr>
        <p:txBody>
          <a:bodyPr lIns="0" tIns="0" rIns="0" bIns="0" anchor="t" anchorCtr="0">
            <a:noAutofit/>
          </a:bodyPr>
          <a:lstStyle>
            <a:lvl1pPr algn="l">
              <a:lnSpc>
                <a:spcPts val="4800"/>
              </a:lnSpc>
              <a:defRPr sz="4800" b="1" baseline="0">
                <a:solidFill>
                  <a:schemeClr val="bg1"/>
                </a:solidFill>
                <a:latin typeface="UOC Sans"/>
                <a:cs typeface="UOC Sans"/>
              </a:defRPr>
            </a:lvl1pPr>
          </a:lstStyle>
          <a:p>
            <a:r>
              <a:rPr lang="es-ES_tradnl" dirty="0" err="1"/>
              <a:t>Concepte</a:t>
            </a:r>
            <a:r>
              <a:rPr lang="es-ES_tradnl" dirty="0"/>
              <a:t/>
            </a:r>
            <a:br>
              <a:rPr lang="es-ES_tradnl" dirty="0"/>
            </a:br>
            <a:r>
              <a:rPr lang="es-ES_tradnl" dirty="0" err="1"/>
              <a:t>concepte</a:t>
            </a:r>
            <a:endParaRPr lang="en-US" dirty="0"/>
          </a:p>
        </p:txBody>
      </p:sp>
    </p:spTree>
    <p:extLst>
      <p:ext uri="{BB962C8B-B14F-4D97-AF65-F5344CB8AC3E}">
        <p14:creationId xmlns:p14="http://schemas.microsoft.com/office/powerpoint/2010/main" val="2003215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squemes A">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04000" y="504000"/>
            <a:ext cx="8136000" cy="388848"/>
          </a:xfrm>
          <a:prstGeom prst="rect">
            <a:avLst/>
          </a:prstGeom>
        </p:spPr>
        <p:txBody>
          <a:bodyPr lIns="0" tIns="0" rIns="0" bIns="0" anchor="t" anchorCtr="0">
            <a:noAutofit/>
          </a:bodyPr>
          <a:lstStyle>
            <a:lvl1pPr algn="l">
              <a:defRPr sz="2400" b="1">
                <a:solidFill>
                  <a:srgbClr val="000078"/>
                </a:solidFill>
                <a:latin typeface="UOC Sans"/>
                <a:cs typeface="UOC Sans"/>
              </a:defRPr>
            </a:lvl1pPr>
          </a:lstStyle>
          <a:p>
            <a:r>
              <a:rPr lang="es-ES_tradnl" dirty="0" err="1"/>
              <a:t>Esquemes</a:t>
            </a:r>
            <a:endParaRPr lang="en-US" dirty="0"/>
          </a:p>
        </p:txBody>
      </p:sp>
    </p:spTree>
    <p:extLst>
      <p:ext uri="{BB962C8B-B14F-4D97-AF65-F5344CB8AC3E}">
        <p14:creationId xmlns:p14="http://schemas.microsoft.com/office/powerpoint/2010/main" val="1665977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squemes B">
    <p:bg>
      <p:bgPr>
        <a:solidFill>
          <a:srgbClr val="000078"/>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04000" y="504000"/>
            <a:ext cx="8136000" cy="411939"/>
          </a:xfrm>
          <a:prstGeom prst="rect">
            <a:avLst/>
          </a:prstGeom>
        </p:spPr>
        <p:txBody>
          <a:bodyPr lIns="0" tIns="0" rIns="0" bIns="0" anchor="t" anchorCtr="0">
            <a:noAutofit/>
          </a:bodyPr>
          <a:lstStyle>
            <a:lvl1pPr algn="l">
              <a:defRPr sz="2400" b="1">
                <a:solidFill>
                  <a:schemeClr val="bg1"/>
                </a:solidFill>
                <a:latin typeface="UOC Sans"/>
                <a:cs typeface="UOC Sans"/>
              </a:defRPr>
            </a:lvl1pPr>
          </a:lstStyle>
          <a:p>
            <a:r>
              <a:rPr lang="es-ES_tradnl" dirty="0" err="1"/>
              <a:t>Esquemes</a:t>
            </a:r>
            <a:endParaRPr lang="en-US" dirty="0"/>
          </a:p>
        </p:txBody>
      </p:sp>
    </p:spTree>
    <p:extLst>
      <p:ext uri="{BB962C8B-B14F-4D97-AF65-F5344CB8AC3E}">
        <p14:creationId xmlns:p14="http://schemas.microsoft.com/office/powerpoint/2010/main" val="3729573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squemes C">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065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àfiques A">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04000" y="504000"/>
            <a:ext cx="8136000" cy="388848"/>
          </a:xfrm>
          <a:prstGeom prst="rect">
            <a:avLst/>
          </a:prstGeom>
        </p:spPr>
        <p:txBody>
          <a:bodyPr lIns="0" tIns="0" rIns="0" bIns="0" anchor="t" anchorCtr="0">
            <a:noAutofit/>
          </a:bodyPr>
          <a:lstStyle>
            <a:lvl1pPr algn="l">
              <a:defRPr sz="2400" b="1">
                <a:solidFill>
                  <a:srgbClr val="000078"/>
                </a:solidFill>
                <a:latin typeface="UOC Sans"/>
                <a:cs typeface="UOC Sans"/>
              </a:defRPr>
            </a:lvl1pPr>
          </a:lstStyle>
          <a:p>
            <a:r>
              <a:rPr lang="es-ES_tradnl" dirty="0" err="1"/>
              <a:t>Gràfiques</a:t>
            </a:r>
            <a:endParaRPr lang="en-US" dirty="0"/>
          </a:p>
        </p:txBody>
      </p:sp>
    </p:spTree>
    <p:extLst>
      <p:ext uri="{BB962C8B-B14F-4D97-AF65-F5344CB8AC3E}">
        <p14:creationId xmlns:p14="http://schemas.microsoft.com/office/powerpoint/2010/main" val="3360371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àfiques B">
    <p:bg>
      <p:bgPr>
        <a:solidFill>
          <a:srgbClr val="000078"/>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04000" y="504000"/>
            <a:ext cx="8136000" cy="404242"/>
          </a:xfrm>
          <a:prstGeom prst="rect">
            <a:avLst/>
          </a:prstGeom>
        </p:spPr>
        <p:txBody>
          <a:bodyPr lIns="0" tIns="0" rIns="0" bIns="0" anchor="t" anchorCtr="0">
            <a:noAutofit/>
          </a:bodyPr>
          <a:lstStyle>
            <a:lvl1pPr algn="l">
              <a:defRPr sz="2400" b="1">
                <a:solidFill>
                  <a:schemeClr val="bg1"/>
                </a:solidFill>
                <a:latin typeface="UOC Sans"/>
                <a:cs typeface="UOC Sans"/>
              </a:defRPr>
            </a:lvl1pPr>
          </a:lstStyle>
          <a:p>
            <a:r>
              <a:rPr lang="es-ES_tradnl" dirty="0" err="1"/>
              <a:t>Gràfiques</a:t>
            </a:r>
            <a:endParaRPr lang="en-US" dirty="0"/>
          </a:p>
        </p:txBody>
      </p:sp>
      <p:sp>
        <p:nvSpPr>
          <p:cNvPr id="4" name="Text Placeholder 3"/>
          <p:cNvSpPr>
            <a:spLocks noGrp="1"/>
          </p:cNvSpPr>
          <p:nvPr>
            <p:ph type="body" sz="quarter" idx="14" hasCustomPrompt="1"/>
          </p:nvPr>
        </p:nvSpPr>
        <p:spPr>
          <a:xfrm>
            <a:off x="504000" y="1317197"/>
            <a:ext cx="2593493" cy="3370379"/>
          </a:xfrm>
          <a:prstGeom prst="rect">
            <a:avLst/>
          </a:prstGeom>
        </p:spPr>
        <p:txBody>
          <a:bodyPr lIns="0" tIns="0" rIns="0" bIns="0" numCol="1" spcCol="288000">
            <a:noAutofit/>
          </a:bodyPr>
          <a:lstStyle>
            <a:lvl1pPr marL="0" indent="0">
              <a:lnSpc>
                <a:spcPts val="2000"/>
              </a:lnSpc>
              <a:buNone/>
              <a:defRPr sz="1400" b="0" baseline="0">
                <a:solidFill>
                  <a:schemeClr val="bg1"/>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Tree>
    <p:extLst>
      <p:ext uri="{BB962C8B-B14F-4D97-AF65-F5344CB8AC3E}">
        <p14:creationId xmlns:p14="http://schemas.microsoft.com/office/powerpoint/2010/main" val="682143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ada C">
    <p:bg>
      <p:bgPr>
        <a:solidFill>
          <a:schemeClr val="bg1"/>
        </a:solid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517674" y="2462434"/>
            <a:ext cx="2880000" cy="0"/>
          </a:xfrm>
          <a:prstGeom prst="line">
            <a:avLst/>
          </a:prstGeom>
          <a:ln w="317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Rectangle 3"/>
          <p:cNvSpPr/>
          <p:nvPr userDrawn="1"/>
        </p:nvSpPr>
        <p:spPr>
          <a:xfrm>
            <a:off x="192881" y="174930"/>
            <a:ext cx="4617254" cy="3240690"/>
          </a:xfrm>
          <a:prstGeom prst="rect">
            <a:avLst/>
          </a:prstGeom>
          <a:solidFill>
            <a:srgbClr val="0200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2006A"/>
              </a:solidFill>
              <a:latin typeface="UOC Sans"/>
            </a:endParaRPr>
          </a:p>
        </p:txBody>
      </p:sp>
      <p:sp>
        <p:nvSpPr>
          <p:cNvPr id="15" name="Title 1"/>
          <p:cNvSpPr>
            <a:spLocks noGrp="1"/>
          </p:cNvSpPr>
          <p:nvPr>
            <p:ph type="ctrTitle" hasCustomPrompt="1"/>
          </p:nvPr>
        </p:nvSpPr>
        <p:spPr>
          <a:xfrm>
            <a:off x="422785" y="459941"/>
            <a:ext cx="3561267" cy="1102519"/>
          </a:xfrm>
          <a:prstGeom prst="rect">
            <a:avLst/>
          </a:prstGeom>
        </p:spPr>
        <p:txBody>
          <a:bodyPr lIns="0" tIns="0" rIns="0" bIns="0" anchor="t" anchorCtr="0">
            <a:noAutofit/>
          </a:bodyPr>
          <a:lstStyle>
            <a:lvl1pPr algn="l">
              <a:lnSpc>
                <a:spcPts val="4500"/>
              </a:lnSpc>
              <a:defRPr sz="4800" b="1">
                <a:solidFill>
                  <a:schemeClr val="bg1"/>
                </a:solidFill>
                <a:latin typeface="UOC Sans"/>
                <a:cs typeface="UOC Sans"/>
              </a:defRPr>
            </a:lvl1pPr>
          </a:lstStyle>
          <a:p>
            <a:r>
              <a:rPr lang="es-ES_tradnl" dirty="0"/>
              <a:t>T</a:t>
            </a:r>
            <a:r>
              <a:rPr lang="en-US" dirty="0" err="1"/>
              <a:t>í</a:t>
            </a:r>
            <a:r>
              <a:rPr lang="es-ES_tradnl" dirty="0"/>
              <a:t>tol de la</a:t>
            </a:r>
            <a:br>
              <a:rPr lang="es-ES_tradnl" dirty="0"/>
            </a:br>
            <a:r>
              <a:rPr lang="es-ES_tradnl" dirty="0" err="1"/>
              <a:t>presentació</a:t>
            </a:r>
            <a:endParaRPr lang="en-US" dirty="0"/>
          </a:p>
        </p:txBody>
      </p:sp>
      <p:sp>
        <p:nvSpPr>
          <p:cNvPr id="12" name="Rectangle 11"/>
          <p:cNvSpPr/>
          <p:nvPr userDrawn="1"/>
        </p:nvSpPr>
        <p:spPr>
          <a:xfrm>
            <a:off x="192881" y="3612675"/>
            <a:ext cx="4617254" cy="1340776"/>
          </a:xfrm>
          <a:prstGeom prst="rect">
            <a:avLst/>
          </a:prstGeom>
          <a:solidFill>
            <a:srgbClr val="73E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UOC Sans"/>
            </a:endParaRPr>
          </a:p>
        </p:txBody>
      </p:sp>
      <p:sp>
        <p:nvSpPr>
          <p:cNvPr id="13" name="Subtitle 2"/>
          <p:cNvSpPr>
            <a:spLocks noGrp="1"/>
          </p:cNvSpPr>
          <p:nvPr>
            <p:ph type="subTitle" idx="1" hasCustomPrompt="1"/>
          </p:nvPr>
        </p:nvSpPr>
        <p:spPr>
          <a:xfrm>
            <a:off x="422785" y="3832909"/>
            <a:ext cx="2460376" cy="655565"/>
          </a:xfrm>
          <a:prstGeom prst="rect">
            <a:avLst/>
          </a:prstGeom>
        </p:spPr>
        <p:txBody>
          <a:bodyPr lIns="0" tIns="0" rIns="0" bIns="0">
            <a:noAutofit/>
          </a:bodyPr>
          <a:lstStyle>
            <a:lvl1pPr marL="0" indent="0" algn="l">
              <a:lnSpc>
                <a:spcPct val="90000"/>
              </a:lnSpc>
              <a:buNone/>
              <a:defRPr sz="1600">
                <a:solidFill>
                  <a:srgbClr val="000078"/>
                </a:solidFill>
                <a:latin typeface="UOC Serif"/>
                <a:cs typeface="UOC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Autor i </a:t>
            </a:r>
            <a:r>
              <a:rPr lang="es-ES_tradnl" dirty="0" err="1"/>
              <a:t>cognom</a:t>
            </a:r>
            <a:r>
              <a:rPr lang="es-ES_tradnl" dirty="0"/>
              <a:t>,</a:t>
            </a:r>
            <a:br>
              <a:rPr lang="es-ES_tradnl" dirty="0"/>
            </a:br>
            <a:r>
              <a:rPr lang="es-ES_tradnl" dirty="0" err="1"/>
              <a:t>Càrrec</a:t>
            </a:r>
            <a:r>
              <a:rPr lang="es-ES_tradnl" dirty="0"/>
              <a:t>, </a:t>
            </a:r>
            <a:r>
              <a:rPr lang="es-ES_tradnl" dirty="0" err="1"/>
              <a:t>àrea</a:t>
            </a:r>
            <a:r>
              <a:rPr lang="mr-IN" dirty="0"/>
              <a:t>…</a:t>
            </a:r>
            <a:endParaRPr lang="en-US" dirty="0"/>
          </a:p>
        </p:txBody>
      </p:sp>
      <p:sp>
        <p:nvSpPr>
          <p:cNvPr id="20" name="Rectangle 19"/>
          <p:cNvSpPr/>
          <p:nvPr userDrawn="1"/>
        </p:nvSpPr>
        <p:spPr>
          <a:xfrm>
            <a:off x="-1719044" y="-1653239"/>
            <a:ext cx="1444604" cy="1387531"/>
          </a:xfrm>
          <a:prstGeom prst="rect">
            <a:avLst/>
          </a:prstGeom>
          <a:solidFill>
            <a:srgbClr val="73E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UOC Sans"/>
            </a:endParaRPr>
          </a:p>
        </p:txBody>
      </p:sp>
      <p:pic>
        <p:nvPicPr>
          <p:cNvPr id="21" name="Picture 20"/>
          <p:cNvPicPr>
            <a:picLocks noChangeAspect="1"/>
          </p:cNvPicPr>
          <p:nvPr userDrawn="1"/>
        </p:nvPicPr>
        <p:blipFill>
          <a:blip r:embed="rId2"/>
          <a:stretch>
            <a:fillRect/>
          </a:stretch>
        </p:blipFill>
        <p:spPr>
          <a:xfrm>
            <a:off x="-1633636" y="-1654324"/>
            <a:ext cx="1359340" cy="948111"/>
          </a:xfrm>
          <a:prstGeom prst="rect">
            <a:avLst/>
          </a:prstGeom>
        </p:spPr>
      </p:pic>
      <p:pic>
        <p:nvPicPr>
          <p:cNvPr id="3" name="Picture 2"/>
          <p:cNvPicPr>
            <a:picLocks noChangeAspect="1"/>
          </p:cNvPicPr>
          <p:nvPr userDrawn="1"/>
        </p:nvPicPr>
        <p:blipFill>
          <a:blip r:embed="rId3"/>
          <a:stretch>
            <a:fillRect/>
          </a:stretch>
        </p:blipFill>
        <p:spPr>
          <a:xfrm>
            <a:off x="4135794" y="-958617"/>
            <a:ext cx="1557537" cy="401582"/>
          </a:xfrm>
          <a:prstGeom prst="rect">
            <a:avLst/>
          </a:prstGeom>
        </p:spPr>
      </p:pic>
      <p:sp>
        <p:nvSpPr>
          <p:cNvPr id="22" name="Rectangle 21"/>
          <p:cNvSpPr/>
          <p:nvPr userDrawn="1"/>
        </p:nvSpPr>
        <p:spPr>
          <a:xfrm>
            <a:off x="5023810" y="1825890"/>
            <a:ext cx="3935811" cy="3127561"/>
          </a:xfrm>
          <a:prstGeom prst="rect">
            <a:avLst/>
          </a:prstGeom>
          <a:solidFill>
            <a:srgbClr val="73EDFF">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UOC Sans"/>
            </a:endParaRPr>
          </a:p>
        </p:txBody>
      </p:sp>
      <p:sp>
        <p:nvSpPr>
          <p:cNvPr id="14" name="Picture Placeholder 2"/>
          <p:cNvSpPr>
            <a:spLocks noGrp="1"/>
          </p:cNvSpPr>
          <p:nvPr>
            <p:ph type="pic" idx="10" hasCustomPrompt="1"/>
          </p:nvPr>
        </p:nvSpPr>
        <p:spPr>
          <a:xfrm>
            <a:off x="5023810" y="1287121"/>
            <a:ext cx="3935811" cy="3666331"/>
          </a:xfrm>
          <a:prstGeom prst="rect">
            <a:avLst/>
          </a:prstGeom>
        </p:spPr>
        <p:txBody>
          <a:bodyPr>
            <a:normAutofit/>
          </a:bodyPr>
          <a:lstStyle>
            <a:lvl1pPr marL="0" indent="0" algn="ctr">
              <a:lnSpc>
                <a:spcPct val="300000"/>
              </a:lnSpc>
              <a:buNone/>
              <a:defRPr sz="1400" baseline="0">
                <a:solidFill>
                  <a:srgbClr val="000078"/>
                </a:solidFill>
                <a:latin typeface="UOC Sans"/>
                <a:cs typeface="UOC San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Imatge</a:t>
            </a:r>
            <a:r>
              <a:rPr lang="en-US" dirty="0"/>
              <a:t> </a:t>
            </a:r>
            <a:r>
              <a:rPr lang="en-US" dirty="0" err="1"/>
              <a:t>bitò</a:t>
            </a:r>
            <a:r>
              <a:rPr lang="en-US" dirty="0"/>
              <a:t> </a:t>
            </a:r>
            <a:r>
              <a:rPr lang="en-US" dirty="0" err="1"/>
              <a:t>blau</a:t>
            </a:r>
            <a:r>
              <a:rPr lang="en-US" dirty="0"/>
              <a:t> </a:t>
            </a:r>
            <a:r>
              <a:rPr lang="en-US" dirty="0" err="1"/>
              <a:t>fosc</a:t>
            </a:r>
            <a:r>
              <a:rPr lang="en-US" dirty="0"/>
              <a:t> </a:t>
            </a:r>
            <a:r>
              <a:rPr lang="mr-IN" dirty="0"/>
              <a:t>–</a:t>
            </a:r>
            <a:r>
              <a:rPr lang="en-US" dirty="0"/>
              <a:t> </a:t>
            </a:r>
            <a:r>
              <a:rPr lang="en-US" dirty="0" err="1"/>
              <a:t>blau</a:t>
            </a:r>
            <a:r>
              <a:rPr lang="en-US" dirty="0"/>
              <a:t> </a:t>
            </a:r>
            <a:r>
              <a:rPr lang="en-US" dirty="0" err="1"/>
              <a:t>clar</a:t>
            </a:r>
            <a:endParaRPr lang="en-US" dirty="0"/>
          </a:p>
        </p:txBody>
      </p:sp>
      <p:cxnSp>
        <p:nvCxnSpPr>
          <p:cNvPr id="25" name="Straight Connector 17"/>
          <p:cNvCxnSpPr/>
          <p:nvPr userDrawn="1"/>
        </p:nvCxnSpPr>
        <p:spPr>
          <a:xfrm>
            <a:off x="-64141" y="-265708"/>
            <a:ext cx="2248136" cy="0"/>
          </a:xfrm>
          <a:prstGeom prst="line">
            <a:avLst/>
          </a:prstGeom>
          <a:ln w="47625">
            <a:solidFill>
              <a:srgbClr val="73EDFF"/>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17"/>
          <p:cNvCxnSpPr/>
          <p:nvPr userDrawn="1"/>
        </p:nvCxnSpPr>
        <p:spPr>
          <a:xfrm>
            <a:off x="-64141" y="-1632682"/>
            <a:ext cx="2248136" cy="0"/>
          </a:xfrm>
          <a:prstGeom prst="line">
            <a:avLst/>
          </a:prstGeom>
          <a:ln w="47625">
            <a:solidFill>
              <a:srgbClr val="73EDFF"/>
            </a:solidFill>
          </a:ln>
          <a:effectLst/>
        </p:spPr>
        <p:style>
          <a:lnRef idx="2">
            <a:schemeClr val="accent1"/>
          </a:lnRef>
          <a:fillRef idx="0">
            <a:schemeClr val="accent1"/>
          </a:fillRef>
          <a:effectRef idx="1">
            <a:schemeClr val="accent1"/>
          </a:effectRef>
          <a:fontRef idx="minor">
            <a:schemeClr val="tx1"/>
          </a:fontRef>
        </p:style>
      </p:cxnSp>
      <p:pic>
        <p:nvPicPr>
          <p:cNvPr id="32" name="Imagen 31"/>
          <p:cNvPicPr>
            <a:picLocks noChangeAspect="1"/>
          </p:cNvPicPr>
          <p:nvPr userDrawn="1"/>
        </p:nvPicPr>
        <p:blipFill>
          <a:blip r:embed="rId4"/>
          <a:stretch>
            <a:fillRect/>
          </a:stretch>
        </p:blipFill>
        <p:spPr>
          <a:xfrm>
            <a:off x="-137132" y="-1586162"/>
            <a:ext cx="2202367" cy="670286"/>
          </a:xfrm>
          <a:prstGeom prst="rect">
            <a:avLst/>
          </a:prstGeom>
        </p:spPr>
      </p:pic>
      <p:pic>
        <p:nvPicPr>
          <p:cNvPr id="2" name="Imagen 1" descr="logo1.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23810" y="174930"/>
            <a:ext cx="3935812" cy="930749"/>
          </a:xfrm>
          <a:prstGeom prst="rect">
            <a:avLst/>
          </a:prstGeom>
        </p:spPr>
      </p:pic>
    </p:spTree>
    <p:extLst>
      <p:ext uri="{BB962C8B-B14F-4D97-AF65-F5344CB8AC3E}">
        <p14:creationId xmlns:p14="http://schemas.microsoft.com/office/powerpoint/2010/main" val="19785263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àfiques C">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04001" y="504000"/>
            <a:ext cx="4502508" cy="381152"/>
          </a:xfrm>
          <a:prstGeom prst="rect">
            <a:avLst/>
          </a:prstGeom>
        </p:spPr>
        <p:txBody>
          <a:bodyPr lIns="0" tIns="0" rIns="0" bIns="0" anchor="t" anchorCtr="0">
            <a:noAutofit/>
          </a:bodyPr>
          <a:lstStyle>
            <a:lvl1pPr algn="l">
              <a:defRPr sz="2400" b="1">
                <a:solidFill>
                  <a:srgbClr val="000078"/>
                </a:solidFill>
                <a:latin typeface="UOC Sans"/>
                <a:cs typeface="UOC Sans"/>
              </a:defRPr>
            </a:lvl1pPr>
          </a:lstStyle>
          <a:p>
            <a:r>
              <a:rPr lang="es-ES_tradnl" dirty="0" err="1"/>
              <a:t>Gràfiques</a:t>
            </a:r>
            <a:endParaRPr lang="en-US" dirty="0"/>
          </a:p>
        </p:txBody>
      </p:sp>
      <p:sp>
        <p:nvSpPr>
          <p:cNvPr id="4" name="Picture Placeholder 2"/>
          <p:cNvSpPr>
            <a:spLocks noGrp="1"/>
          </p:cNvSpPr>
          <p:nvPr>
            <p:ph type="pic" idx="1" hasCustomPrompt="1"/>
          </p:nvPr>
        </p:nvSpPr>
        <p:spPr>
          <a:xfrm>
            <a:off x="5657761" y="504000"/>
            <a:ext cx="2982240" cy="4226310"/>
          </a:xfrm>
          <a:prstGeom prst="rect">
            <a:avLst/>
          </a:prstGeom>
        </p:spPr>
        <p:txBody>
          <a:bodyPr anchor="ctr" anchorCtr="0">
            <a:normAutofit/>
          </a:bodyPr>
          <a:lstStyle>
            <a:lvl1pPr marL="0" indent="0" algn="ctr">
              <a:lnSpc>
                <a:spcPct val="300000"/>
              </a:lnSpc>
              <a:buNone/>
              <a:defRPr sz="1400" baseline="0">
                <a:solidFill>
                  <a:srgbClr val="000078"/>
                </a:solidFill>
                <a:latin typeface="UOC Sans"/>
                <a:cs typeface="UOC San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Imatge</a:t>
            </a:r>
            <a:endParaRPr lang="en-US" dirty="0"/>
          </a:p>
        </p:txBody>
      </p:sp>
    </p:spTree>
    <p:extLst>
      <p:ext uri="{BB962C8B-B14F-4D97-AF65-F5344CB8AC3E}">
        <p14:creationId xmlns:p14="http://schemas.microsoft.com/office/powerpoint/2010/main" val="194577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des A">
    <p:bg>
      <p:bgPr>
        <a:solidFill>
          <a:srgbClr val="73EDFF"/>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04000" y="504000"/>
            <a:ext cx="8136000" cy="358061"/>
          </a:xfrm>
          <a:prstGeom prst="rect">
            <a:avLst/>
          </a:prstGeom>
        </p:spPr>
        <p:txBody>
          <a:bodyPr lIns="0" tIns="0" rIns="0" bIns="0" anchor="t" anchorCtr="0">
            <a:noAutofit/>
          </a:bodyPr>
          <a:lstStyle>
            <a:lvl1pPr algn="l">
              <a:defRPr sz="2400" b="1">
                <a:solidFill>
                  <a:srgbClr val="000078"/>
                </a:solidFill>
                <a:latin typeface="UOC Sans"/>
                <a:cs typeface="UOC Sans"/>
              </a:defRPr>
            </a:lvl1pPr>
          </a:lstStyle>
          <a:p>
            <a:r>
              <a:rPr lang="es-ES_tradnl" dirty="0" err="1"/>
              <a:t>Dades</a:t>
            </a:r>
            <a:endParaRPr lang="en-US" dirty="0"/>
          </a:p>
        </p:txBody>
      </p:sp>
    </p:spTree>
    <p:extLst>
      <p:ext uri="{BB962C8B-B14F-4D97-AF65-F5344CB8AC3E}">
        <p14:creationId xmlns:p14="http://schemas.microsoft.com/office/powerpoint/2010/main" val="3401642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des B">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1317" y="-57711"/>
            <a:ext cx="9301157" cy="5303824"/>
          </a:xfrm>
          <a:prstGeom prst="rect">
            <a:avLst/>
          </a:prstGeom>
        </p:spPr>
        <p:txBody>
          <a:bodyPr>
            <a:normAutofit/>
          </a:bodyPr>
          <a:lstStyle>
            <a:lvl1pPr marL="0" indent="0" algn="ctr">
              <a:lnSpc>
                <a:spcPct val="300000"/>
              </a:lnSpc>
              <a:buNone/>
              <a:defRPr sz="1400" baseline="0">
                <a:solidFill>
                  <a:srgbClr val="000078"/>
                </a:solidFill>
                <a:latin typeface="UOC Sans"/>
                <a:cs typeface="UOC San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Imatge</a:t>
            </a:r>
            <a:endParaRPr lang="en-US" dirty="0"/>
          </a:p>
        </p:txBody>
      </p:sp>
    </p:spTree>
    <p:extLst>
      <p:ext uri="{BB962C8B-B14F-4D97-AF65-F5344CB8AC3E}">
        <p14:creationId xmlns:p14="http://schemas.microsoft.com/office/powerpoint/2010/main" val="511719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des C">
    <p:bg>
      <p:bgPr>
        <a:solidFill>
          <a:srgbClr val="73EDFF"/>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9" hasCustomPrompt="1"/>
          </p:nvPr>
        </p:nvSpPr>
        <p:spPr>
          <a:xfrm>
            <a:off x="504000" y="1370488"/>
            <a:ext cx="8136000" cy="2558799"/>
          </a:xfrm>
          <a:prstGeom prst="rect">
            <a:avLst/>
          </a:prstGeom>
        </p:spPr>
        <p:txBody>
          <a:bodyPr lIns="0" tIns="0" rIns="0" bIns="0" numCol="1" spcCol="288000">
            <a:noAutofit/>
          </a:bodyPr>
          <a:lstStyle>
            <a:lvl1pPr marL="0" indent="0">
              <a:lnSpc>
                <a:spcPts val="2800"/>
              </a:lnSpc>
              <a:buNone/>
              <a:defRPr sz="2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Tree>
    <p:extLst>
      <p:ext uri="{BB962C8B-B14F-4D97-AF65-F5344CB8AC3E}">
        <p14:creationId xmlns:p14="http://schemas.microsoft.com/office/powerpoint/2010/main" val="3654490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ades D">
    <p:bg>
      <p:bgPr>
        <a:solidFill>
          <a:srgbClr val="000078"/>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04000" y="504000"/>
            <a:ext cx="8136000" cy="388848"/>
          </a:xfrm>
          <a:prstGeom prst="rect">
            <a:avLst/>
          </a:prstGeom>
        </p:spPr>
        <p:txBody>
          <a:bodyPr lIns="0" tIns="0" rIns="0" bIns="0" anchor="t" anchorCtr="0">
            <a:noAutofit/>
          </a:bodyPr>
          <a:lstStyle>
            <a:lvl1pPr algn="l">
              <a:defRPr sz="2400" b="1">
                <a:solidFill>
                  <a:schemeClr val="bg1"/>
                </a:solidFill>
                <a:latin typeface="UOC Sans"/>
                <a:cs typeface="UOC Sans"/>
              </a:defRPr>
            </a:lvl1pPr>
          </a:lstStyle>
          <a:p>
            <a:r>
              <a:rPr lang="es-ES_tradnl" dirty="0" err="1"/>
              <a:t>Dades</a:t>
            </a:r>
            <a:endParaRPr lang="en-US" dirty="0"/>
          </a:p>
        </p:txBody>
      </p:sp>
    </p:spTree>
    <p:extLst>
      <p:ext uri="{BB962C8B-B14F-4D97-AF65-F5344CB8AC3E}">
        <p14:creationId xmlns:p14="http://schemas.microsoft.com/office/powerpoint/2010/main" val="26375965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des 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04000" y="504000"/>
            <a:ext cx="8136000" cy="388848"/>
          </a:xfrm>
          <a:prstGeom prst="rect">
            <a:avLst/>
          </a:prstGeom>
        </p:spPr>
        <p:txBody>
          <a:bodyPr lIns="0" tIns="0" rIns="0" bIns="0" anchor="t" anchorCtr="0">
            <a:noAutofit/>
          </a:bodyPr>
          <a:lstStyle>
            <a:lvl1pPr algn="l">
              <a:defRPr sz="2400" b="1">
                <a:solidFill>
                  <a:srgbClr val="000078"/>
                </a:solidFill>
                <a:latin typeface="UOC Sans"/>
                <a:cs typeface="UOC Sans"/>
              </a:defRPr>
            </a:lvl1pPr>
          </a:lstStyle>
          <a:p>
            <a:r>
              <a:rPr lang="es-ES_tradnl" dirty="0" err="1"/>
              <a:t>Dades</a:t>
            </a:r>
            <a:endParaRPr lang="en-US" dirty="0"/>
          </a:p>
        </p:txBody>
      </p:sp>
      <p:sp>
        <p:nvSpPr>
          <p:cNvPr id="7" name="Text Placeholder 3"/>
          <p:cNvSpPr>
            <a:spLocks noGrp="1"/>
          </p:cNvSpPr>
          <p:nvPr>
            <p:ph type="body" sz="quarter" idx="14" hasCustomPrompt="1"/>
          </p:nvPr>
        </p:nvSpPr>
        <p:spPr>
          <a:xfrm>
            <a:off x="504000" y="1317197"/>
            <a:ext cx="3982339" cy="3370379"/>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Tree>
    <p:extLst>
      <p:ext uri="{BB962C8B-B14F-4D97-AF65-F5344CB8AC3E}">
        <p14:creationId xmlns:p14="http://schemas.microsoft.com/office/powerpoint/2010/main" val="7131429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ules A">
    <p:bg>
      <p:bgPr>
        <a:solidFill>
          <a:srgbClr val="000078"/>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04000" y="503999"/>
            <a:ext cx="8136000" cy="813197"/>
          </a:xfrm>
          <a:prstGeom prst="rect">
            <a:avLst/>
          </a:prstGeom>
        </p:spPr>
        <p:txBody>
          <a:bodyPr lIns="0" tIns="0" rIns="0" bIns="0" anchor="t" anchorCtr="0">
            <a:noAutofit/>
          </a:bodyPr>
          <a:lstStyle>
            <a:lvl1pPr algn="l">
              <a:defRPr sz="2400" b="1" baseline="0">
                <a:solidFill>
                  <a:schemeClr val="bg1"/>
                </a:solidFill>
                <a:latin typeface="UOC Sans"/>
                <a:cs typeface="UOC Sans"/>
              </a:defRPr>
            </a:lvl1pPr>
          </a:lstStyle>
          <a:p>
            <a:r>
              <a:rPr lang="es-ES_tradnl" dirty="0" err="1"/>
              <a:t>Títol</a:t>
            </a:r>
            <a:r>
              <a:rPr lang="es-ES_tradnl" dirty="0"/>
              <a:t> de taula</a:t>
            </a:r>
            <a:endParaRPr lang="en-US" dirty="0"/>
          </a:p>
        </p:txBody>
      </p:sp>
      <p:sp>
        <p:nvSpPr>
          <p:cNvPr id="7" name="Text Placeholder 3"/>
          <p:cNvSpPr>
            <a:spLocks noGrp="1"/>
          </p:cNvSpPr>
          <p:nvPr>
            <p:ph type="body" sz="quarter" idx="14" hasCustomPrompt="1"/>
          </p:nvPr>
        </p:nvSpPr>
        <p:spPr>
          <a:xfrm>
            <a:off x="504000" y="1317197"/>
            <a:ext cx="3982339" cy="3370379"/>
          </a:xfrm>
          <a:prstGeom prst="rect">
            <a:avLst/>
          </a:prstGeom>
        </p:spPr>
        <p:txBody>
          <a:bodyPr lIns="0" tIns="0" rIns="0" bIns="0" numCol="1" spcCol="288000">
            <a:noAutofit/>
          </a:bodyPr>
          <a:lstStyle>
            <a:lvl1pPr marL="0" indent="0">
              <a:lnSpc>
                <a:spcPts val="2000"/>
              </a:lnSpc>
              <a:buNone/>
              <a:defRPr sz="1400" b="0" baseline="0">
                <a:solidFill>
                  <a:srgbClr val="FFFFFF"/>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 </a:t>
            </a:r>
            <a:r>
              <a:rPr lang="en-US" dirty="0" err="1"/>
              <a:t>descriptiu</a:t>
            </a:r>
            <a:endParaRPr lang="en-US" dirty="0"/>
          </a:p>
        </p:txBody>
      </p:sp>
    </p:spTree>
    <p:extLst>
      <p:ext uri="{BB962C8B-B14F-4D97-AF65-F5344CB8AC3E}">
        <p14:creationId xmlns:p14="http://schemas.microsoft.com/office/powerpoint/2010/main" val="18203184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ules B">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04000" y="504000"/>
            <a:ext cx="8136000" cy="388848"/>
          </a:xfrm>
          <a:prstGeom prst="rect">
            <a:avLst/>
          </a:prstGeom>
        </p:spPr>
        <p:txBody>
          <a:bodyPr lIns="0" tIns="0" rIns="0" bIns="0" anchor="t" anchorCtr="0">
            <a:noAutofit/>
          </a:bodyPr>
          <a:lstStyle>
            <a:lvl1pPr algn="l">
              <a:defRPr sz="2400" b="1">
                <a:solidFill>
                  <a:srgbClr val="000078"/>
                </a:solidFill>
                <a:latin typeface="UOC Sans"/>
                <a:cs typeface="UOC Sans"/>
              </a:defRPr>
            </a:lvl1pPr>
          </a:lstStyle>
          <a:p>
            <a:r>
              <a:rPr lang="es-ES_tradnl" dirty="0" err="1"/>
              <a:t>Exemple</a:t>
            </a:r>
            <a:r>
              <a:rPr lang="es-ES_tradnl" dirty="0"/>
              <a:t> de </a:t>
            </a:r>
            <a:r>
              <a:rPr lang="es-ES_tradnl" dirty="0" err="1"/>
              <a:t>gràfica</a:t>
            </a:r>
            <a:r>
              <a:rPr lang="es-ES_tradnl" dirty="0"/>
              <a:t> %</a:t>
            </a:r>
            <a:endParaRPr lang="en-US" dirty="0"/>
          </a:p>
        </p:txBody>
      </p:sp>
      <p:cxnSp>
        <p:nvCxnSpPr>
          <p:cNvPr id="3" name="Straight Connector 2"/>
          <p:cNvCxnSpPr/>
          <p:nvPr userDrawn="1"/>
        </p:nvCxnSpPr>
        <p:spPr>
          <a:xfrm>
            <a:off x="517674" y="1358068"/>
            <a:ext cx="8122326" cy="0"/>
          </a:xfrm>
          <a:prstGeom prst="line">
            <a:avLst/>
          </a:prstGeom>
          <a:ln w="31750">
            <a:solidFill>
              <a:srgbClr val="000078"/>
            </a:solidFill>
          </a:ln>
          <a:effectLst/>
        </p:spPr>
        <p:style>
          <a:lnRef idx="2">
            <a:schemeClr val="accent1"/>
          </a:lnRef>
          <a:fillRef idx="0">
            <a:schemeClr val="accent1"/>
          </a:fillRef>
          <a:effectRef idx="1">
            <a:schemeClr val="accent1"/>
          </a:effectRef>
          <a:fontRef idx="minor">
            <a:schemeClr val="tx1"/>
          </a:fontRef>
        </p:style>
      </p:cxnSp>
      <p:sp>
        <p:nvSpPr>
          <p:cNvPr id="11" name="Text Placeholder 3"/>
          <p:cNvSpPr>
            <a:spLocks noGrp="1"/>
          </p:cNvSpPr>
          <p:nvPr>
            <p:ph type="body" sz="quarter" idx="14" hasCustomPrompt="1"/>
          </p:nvPr>
        </p:nvSpPr>
        <p:spPr>
          <a:xfrm>
            <a:off x="503999" y="2553174"/>
            <a:ext cx="1125307" cy="824041"/>
          </a:xfrm>
          <a:prstGeom prst="rect">
            <a:avLst/>
          </a:prstGeom>
        </p:spPr>
        <p:txBody>
          <a:bodyPr lIns="0" tIns="0" rIns="0" bIns="0" numCol="1" spcCol="288000">
            <a:noAutofit/>
          </a:bodyPr>
          <a:lstStyle>
            <a:lvl1pPr marL="0" indent="0">
              <a:lnSpc>
                <a:spcPts val="3600"/>
              </a:lnSpc>
              <a:buNone/>
              <a:defRPr sz="3600" b="1"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0%</a:t>
            </a:r>
          </a:p>
        </p:txBody>
      </p:sp>
      <p:sp>
        <p:nvSpPr>
          <p:cNvPr id="13" name="Text Placeholder 3"/>
          <p:cNvSpPr>
            <a:spLocks noGrp="1"/>
          </p:cNvSpPr>
          <p:nvPr>
            <p:ph type="body" sz="quarter" idx="19" hasCustomPrompt="1"/>
          </p:nvPr>
        </p:nvSpPr>
        <p:spPr>
          <a:xfrm>
            <a:off x="504000" y="3723655"/>
            <a:ext cx="1125307" cy="1218538"/>
          </a:xfrm>
          <a:prstGeom prst="rect">
            <a:avLst/>
          </a:prstGeom>
        </p:spPr>
        <p:txBody>
          <a:bodyPr lIns="0" tIns="0" rIns="0" bIns="0" numCol="1" spcCol="288000" anchor="t" anchorCtr="0">
            <a:noAutofit/>
          </a:bodyPr>
          <a:lstStyle>
            <a:lvl1pPr marL="0" indent="0">
              <a:lnSpc>
                <a:spcPts val="16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r>
              <a:rPr lang="en-US" dirty="0"/>
              <a:t>Text</a:t>
            </a:r>
          </a:p>
        </p:txBody>
      </p:sp>
      <p:sp>
        <p:nvSpPr>
          <p:cNvPr id="14" name="Text Placeholder 3"/>
          <p:cNvSpPr>
            <a:spLocks noGrp="1"/>
          </p:cNvSpPr>
          <p:nvPr>
            <p:ph type="body" sz="quarter" idx="29" hasCustomPrompt="1"/>
          </p:nvPr>
        </p:nvSpPr>
        <p:spPr>
          <a:xfrm>
            <a:off x="1907704" y="3723655"/>
            <a:ext cx="1125307" cy="1218538"/>
          </a:xfrm>
          <a:prstGeom prst="rect">
            <a:avLst/>
          </a:prstGeom>
        </p:spPr>
        <p:txBody>
          <a:bodyPr lIns="0" tIns="0" rIns="0" bIns="0" numCol="1" spcCol="288000" anchor="t" anchorCtr="0">
            <a:noAutofit/>
          </a:bodyPr>
          <a:lstStyle>
            <a:lvl1pPr marL="0" indent="0">
              <a:lnSpc>
                <a:spcPts val="16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r>
              <a:rPr lang="en-US" dirty="0"/>
              <a:t>Text</a:t>
            </a:r>
          </a:p>
        </p:txBody>
      </p:sp>
      <p:sp>
        <p:nvSpPr>
          <p:cNvPr id="15" name="Text Placeholder 3"/>
          <p:cNvSpPr>
            <a:spLocks noGrp="1"/>
          </p:cNvSpPr>
          <p:nvPr>
            <p:ph type="body" sz="quarter" idx="30" hasCustomPrompt="1"/>
          </p:nvPr>
        </p:nvSpPr>
        <p:spPr>
          <a:xfrm>
            <a:off x="3307408" y="3723655"/>
            <a:ext cx="1125307" cy="1218538"/>
          </a:xfrm>
          <a:prstGeom prst="rect">
            <a:avLst/>
          </a:prstGeom>
        </p:spPr>
        <p:txBody>
          <a:bodyPr lIns="0" tIns="0" rIns="0" bIns="0" numCol="1" spcCol="288000" anchor="t" anchorCtr="0">
            <a:noAutofit/>
          </a:bodyPr>
          <a:lstStyle>
            <a:lvl1pPr marL="0" indent="0">
              <a:lnSpc>
                <a:spcPts val="16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r>
              <a:rPr lang="en-US" dirty="0"/>
              <a:t>Text</a:t>
            </a:r>
          </a:p>
        </p:txBody>
      </p:sp>
      <p:sp>
        <p:nvSpPr>
          <p:cNvPr id="16" name="Text Placeholder 3"/>
          <p:cNvSpPr>
            <a:spLocks noGrp="1"/>
          </p:cNvSpPr>
          <p:nvPr>
            <p:ph type="body" sz="quarter" idx="31" hasCustomPrompt="1"/>
          </p:nvPr>
        </p:nvSpPr>
        <p:spPr>
          <a:xfrm>
            <a:off x="4711112" y="3723655"/>
            <a:ext cx="1125307" cy="1218538"/>
          </a:xfrm>
          <a:prstGeom prst="rect">
            <a:avLst/>
          </a:prstGeom>
        </p:spPr>
        <p:txBody>
          <a:bodyPr lIns="0" tIns="0" rIns="0" bIns="0" numCol="1" spcCol="288000" anchor="t" anchorCtr="0">
            <a:noAutofit/>
          </a:bodyPr>
          <a:lstStyle>
            <a:lvl1pPr marL="0" indent="0">
              <a:lnSpc>
                <a:spcPts val="16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r>
              <a:rPr lang="en-US" dirty="0"/>
              <a:t>Text</a:t>
            </a:r>
          </a:p>
        </p:txBody>
      </p:sp>
      <p:sp>
        <p:nvSpPr>
          <p:cNvPr id="17" name="Text Placeholder 3"/>
          <p:cNvSpPr>
            <a:spLocks noGrp="1"/>
          </p:cNvSpPr>
          <p:nvPr>
            <p:ph type="body" sz="quarter" idx="32" hasCustomPrompt="1"/>
          </p:nvPr>
        </p:nvSpPr>
        <p:spPr>
          <a:xfrm>
            <a:off x="6124624" y="3723655"/>
            <a:ext cx="1125307" cy="1218538"/>
          </a:xfrm>
          <a:prstGeom prst="rect">
            <a:avLst/>
          </a:prstGeom>
        </p:spPr>
        <p:txBody>
          <a:bodyPr lIns="0" tIns="0" rIns="0" bIns="0" numCol="1" spcCol="288000" anchor="t" anchorCtr="0">
            <a:noAutofit/>
          </a:bodyPr>
          <a:lstStyle>
            <a:lvl1pPr marL="0" indent="0">
              <a:lnSpc>
                <a:spcPts val="16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r>
              <a:rPr lang="en-US" dirty="0"/>
              <a:t>Text</a:t>
            </a:r>
          </a:p>
        </p:txBody>
      </p:sp>
      <p:sp>
        <p:nvSpPr>
          <p:cNvPr id="18" name="Text Placeholder 3"/>
          <p:cNvSpPr>
            <a:spLocks noGrp="1"/>
          </p:cNvSpPr>
          <p:nvPr>
            <p:ph type="body" sz="quarter" idx="33" hasCustomPrompt="1"/>
          </p:nvPr>
        </p:nvSpPr>
        <p:spPr>
          <a:xfrm>
            <a:off x="7528328" y="3723655"/>
            <a:ext cx="1125307" cy="1218538"/>
          </a:xfrm>
          <a:prstGeom prst="rect">
            <a:avLst/>
          </a:prstGeom>
        </p:spPr>
        <p:txBody>
          <a:bodyPr lIns="0" tIns="0" rIns="0" bIns="0" numCol="1" spcCol="288000" anchor="t" anchorCtr="0">
            <a:noAutofit/>
          </a:bodyPr>
          <a:lstStyle>
            <a:lvl1pPr marL="0" indent="0">
              <a:lnSpc>
                <a:spcPts val="16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r>
              <a:rPr lang="en-US" dirty="0"/>
              <a:t>Text</a:t>
            </a:r>
          </a:p>
        </p:txBody>
      </p:sp>
      <p:sp>
        <p:nvSpPr>
          <p:cNvPr id="19" name="Text Placeholder 3"/>
          <p:cNvSpPr>
            <a:spLocks noGrp="1"/>
          </p:cNvSpPr>
          <p:nvPr>
            <p:ph type="body" sz="quarter" idx="34" hasCustomPrompt="1"/>
          </p:nvPr>
        </p:nvSpPr>
        <p:spPr>
          <a:xfrm>
            <a:off x="1907704" y="2553174"/>
            <a:ext cx="1125307" cy="824041"/>
          </a:xfrm>
          <a:prstGeom prst="rect">
            <a:avLst/>
          </a:prstGeom>
        </p:spPr>
        <p:txBody>
          <a:bodyPr lIns="0" tIns="0" rIns="0" bIns="0" numCol="1" spcCol="288000">
            <a:noAutofit/>
          </a:bodyPr>
          <a:lstStyle>
            <a:lvl1pPr marL="0" indent="0">
              <a:lnSpc>
                <a:spcPts val="3600"/>
              </a:lnSpc>
              <a:buNone/>
              <a:defRPr sz="3600" b="1"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0%</a:t>
            </a:r>
          </a:p>
        </p:txBody>
      </p:sp>
      <p:sp>
        <p:nvSpPr>
          <p:cNvPr id="20" name="Text Placeholder 3"/>
          <p:cNvSpPr>
            <a:spLocks noGrp="1"/>
          </p:cNvSpPr>
          <p:nvPr>
            <p:ph type="body" sz="quarter" idx="35" hasCustomPrompt="1"/>
          </p:nvPr>
        </p:nvSpPr>
        <p:spPr>
          <a:xfrm>
            <a:off x="3302880" y="2553174"/>
            <a:ext cx="1125307" cy="824041"/>
          </a:xfrm>
          <a:prstGeom prst="rect">
            <a:avLst/>
          </a:prstGeom>
        </p:spPr>
        <p:txBody>
          <a:bodyPr lIns="0" tIns="0" rIns="0" bIns="0" numCol="1" spcCol="288000">
            <a:noAutofit/>
          </a:bodyPr>
          <a:lstStyle>
            <a:lvl1pPr marL="0" indent="0">
              <a:lnSpc>
                <a:spcPts val="3600"/>
              </a:lnSpc>
              <a:buNone/>
              <a:defRPr sz="3600" b="1"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0%</a:t>
            </a:r>
          </a:p>
        </p:txBody>
      </p:sp>
      <p:sp>
        <p:nvSpPr>
          <p:cNvPr id="21" name="Text Placeholder 3"/>
          <p:cNvSpPr>
            <a:spLocks noGrp="1"/>
          </p:cNvSpPr>
          <p:nvPr>
            <p:ph type="body" sz="quarter" idx="36" hasCustomPrompt="1"/>
          </p:nvPr>
        </p:nvSpPr>
        <p:spPr>
          <a:xfrm>
            <a:off x="4706585" y="2553174"/>
            <a:ext cx="1125307" cy="824041"/>
          </a:xfrm>
          <a:prstGeom prst="rect">
            <a:avLst/>
          </a:prstGeom>
        </p:spPr>
        <p:txBody>
          <a:bodyPr lIns="0" tIns="0" rIns="0" bIns="0" numCol="1" spcCol="288000">
            <a:noAutofit/>
          </a:bodyPr>
          <a:lstStyle>
            <a:lvl1pPr marL="0" indent="0">
              <a:lnSpc>
                <a:spcPts val="3600"/>
              </a:lnSpc>
              <a:buNone/>
              <a:defRPr sz="3600" b="1"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0%</a:t>
            </a:r>
          </a:p>
        </p:txBody>
      </p:sp>
      <p:sp>
        <p:nvSpPr>
          <p:cNvPr id="22" name="Text Placeholder 3"/>
          <p:cNvSpPr>
            <a:spLocks noGrp="1"/>
          </p:cNvSpPr>
          <p:nvPr>
            <p:ph type="body" sz="quarter" idx="37" hasCustomPrompt="1"/>
          </p:nvPr>
        </p:nvSpPr>
        <p:spPr>
          <a:xfrm>
            <a:off x="6084168" y="2553174"/>
            <a:ext cx="1125307" cy="824041"/>
          </a:xfrm>
          <a:prstGeom prst="rect">
            <a:avLst/>
          </a:prstGeom>
        </p:spPr>
        <p:txBody>
          <a:bodyPr lIns="0" tIns="0" rIns="0" bIns="0" numCol="1" spcCol="288000">
            <a:noAutofit/>
          </a:bodyPr>
          <a:lstStyle>
            <a:lvl1pPr marL="0" indent="0">
              <a:lnSpc>
                <a:spcPts val="3600"/>
              </a:lnSpc>
              <a:buNone/>
              <a:defRPr sz="3600" b="1"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0%</a:t>
            </a:r>
          </a:p>
        </p:txBody>
      </p:sp>
      <p:sp>
        <p:nvSpPr>
          <p:cNvPr id="23" name="Text Placeholder 3"/>
          <p:cNvSpPr>
            <a:spLocks noGrp="1"/>
          </p:cNvSpPr>
          <p:nvPr>
            <p:ph type="body" sz="quarter" idx="38" hasCustomPrompt="1"/>
          </p:nvPr>
        </p:nvSpPr>
        <p:spPr>
          <a:xfrm>
            <a:off x="7487873" y="2553174"/>
            <a:ext cx="1125307" cy="824041"/>
          </a:xfrm>
          <a:prstGeom prst="rect">
            <a:avLst/>
          </a:prstGeom>
        </p:spPr>
        <p:txBody>
          <a:bodyPr lIns="0" tIns="0" rIns="0" bIns="0" numCol="1" spcCol="288000">
            <a:noAutofit/>
          </a:bodyPr>
          <a:lstStyle>
            <a:lvl1pPr marL="0" indent="0">
              <a:lnSpc>
                <a:spcPts val="3600"/>
              </a:lnSpc>
              <a:buNone/>
              <a:defRPr sz="3600" b="1"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0%</a:t>
            </a:r>
          </a:p>
        </p:txBody>
      </p:sp>
    </p:spTree>
    <p:extLst>
      <p:ext uri="{BB962C8B-B14F-4D97-AF65-F5344CB8AC3E}">
        <p14:creationId xmlns:p14="http://schemas.microsoft.com/office/powerpoint/2010/main" val="10900151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apes A">
    <p:bg>
      <p:bgPr>
        <a:solidFill>
          <a:srgbClr val="73EDFF"/>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04000" y="504000"/>
            <a:ext cx="8136000" cy="388848"/>
          </a:xfrm>
          <a:prstGeom prst="rect">
            <a:avLst/>
          </a:prstGeom>
        </p:spPr>
        <p:txBody>
          <a:bodyPr lIns="0" tIns="0" rIns="0" bIns="0" anchor="t" anchorCtr="0">
            <a:noAutofit/>
          </a:bodyPr>
          <a:lstStyle>
            <a:lvl1pPr algn="l">
              <a:defRPr sz="2400" b="1">
                <a:solidFill>
                  <a:srgbClr val="000078"/>
                </a:solidFill>
                <a:latin typeface="UOC Sans"/>
                <a:cs typeface="UOC Sans"/>
              </a:defRPr>
            </a:lvl1pPr>
          </a:lstStyle>
          <a:p>
            <a:r>
              <a:rPr lang="es-ES_tradnl" dirty="0" err="1"/>
              <a:t>Mapes</a:t>
            </a:r>
            <a:endParaRPr lang="en-US" dirty="0"/>
          </a:p>
        </p:txBody>
      </p:sp>
    </p:spTree>
    <p:extLst>
      <p:ext uri="{BB962C8B-B14F-4D97-AF65-F5344CB8AC3E}">
        <p14:creationId xmlns:p14="http://schemas.microsoft.com/office/powerpoint/2010/main" val="22975744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ojecte online A">
    <p:bg>
      <p:bgPr>
        <a:solidFill>
          <a:srgbClr val="73EDFF"/>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5" hasCustomPrompt="1"/>
          </p:nvPr>
        </p:nvSpPr>
        <p:spPr>
          <a:xfrm>
            <a:off x="504000" y="1317197"/>
            <a:ext cx="2593493" cy="3370379"/>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
        <p:nvSpPr>
          <p:cNvPr id="8" name="Title 1"/>
          <p:cNvSpPr>
            <a:spLocks noGrp="1"/>
          </p:cNvSpPr>
          <p:nvPr>
            <p:ph type="title" hasCustomPrompt="1"/>
          </p:nvPr>
        </p:nvSpPr>
        <p:spPr>
          <a:xfrm>
            <a:off x="504000" y="504000"/>
            <a:ext cx="2593493" cy="388848"/>
          </a:xfrm>
          <a:prstGeom prst="rect">
            <a:avLst/>
          </a:prstGeom>
        </p:spPr>
        <p:txBody>
          <a:bodyPr lIns="0" tIns="0" rIns="0" bIns="0" anchor="t" anchorCtr="0">
            <a:noAutofit/>
          </a:bodyPr>
          <a:lstStyle>
            <a:lvl1pPr algn="l">
              <a:defRPr sz="2400" b="1">
                <a:solidFill>
                  <a:srgbClr val="000078"/>
                </a:solidFill>
                <a:latin typeface="UOC Sans"/>
                <a:cs typeface="UOC Sans"/>
              </a:defRPr>
            </a:lvl1pPr>
          </a:lstStyle>
          <a:p>
            <a:r>
              <a:rPr lang="es-ES_tradnl" dirty="0" err="1"/>
              <a:t>Projecte</a:t>
            </a:r>
            <a:r>
              <a:rPr lang="es-ES_tradnl" dirty="0"/>
              <a:t> online</a:t>
            </a:r>
            <a:endParaRPr lang="en-US" dirty="0"/>
          </a:p>
        </p:txBody>
      </p:sp>
      <p:pic>
        <p:nvPicPr>
          <p:cNvPr id="11" name="Picture 10"/>
          <p:cNvPicPr>
            <a:picLocks noChangeAspect="1"/>
          </p:cNvPicPr>
          <p:nvPr userDrawn="1"/>
        </p:nvPicPr>
        <p:blipFill>
          <a:blip r:embed="rId2"/>
          <a:stretch>
            <a:fillRect/>
          </a:stretch>
        </p:blipFill>
        <p:spPr>
          <a:xfrm>
            <a:off x="3313902" y="643896"/>
            <a:ext cx="5378613" cy="4043680"/>
          </a:xfrm>
          <a:prstGeom prst="rect">
            <a:avLst/>
          </a:prstGeom>
          <a:effectLst>
            <a:outerShdw blurRad="180975" dist="38100" dir="5400000" algn="tl" rotWithShape="0">
              <a:srgbClr val="000000">
                <a:alpha val="43000"/>
              </a:srgbClr>
            </a:outerShdw>
          </a:effectLst>
        </p:spPr>
      </p:pic>
      <p:sp>
        <p:nvSpPr>
          <p:cNvPr id="12" name="Picture Placeholder 2"/>
          <p:cNvSpPr>
            <a:spLocks noGrp="1"/>
          </p:cNvSpPr>
          <p:nvPr>
            <p:ph type="pic" idx="1" hasCustomPrompt="1"/>
          </p:nvPr>
        </p:nvSpPr>
        <p:spPr>
          <a:xfrm>
            <a:off x="3497252" y="1625236"/>
            <a:ext cx="5044506" cy="3062340"/>
          </a:xfrm>
          <a:prstGeom prst="rect">
            <a:avLst/>
          </a:prstGeom>
        </p:spPr>
        <p:txBody>
          <a:bodyPr anchor="ctr" anchorCtr="0">
            <a:normAutofit/>
          </a:bodyPr>
          <a:lstStyle>
            <a:lvl1pPr marL="0" indent="0" algn="ctr">
              <a:lnSpc>
                <a:spcPct val="300000"/>
              </a:lnSpc>
              <a:buNone/>
              <a:defRPr sz="1400" baseline="0">
                <a:solidFill>
                  <a:srgbClr val="000078"/>
                </a:solidFill>
                <a:latin typeface="UOC Sans"/>
                <a:cs typeface="UOC San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Imatge</a:t>
            </a:r>
            <a:r>
              <a:rPr lang="en-US" dirty="0"/>
              <a:t> (</a:t>
            </a:r>
            <a:r>
              <a:rPr lang="en-US" dirty="0" err="1"/>
              <a:t>captura</a:t>
            </a:r>
            <a:r>
              <a:rPr lang="en-US" dirty="0"/>
              <a:t>) </a:t>
            </a:r>
          </a:p>
        </p:txBody>
      </p:sp>
    </p:spTree>
    <p:extLst>
      <p:ext uri="{BB962C8B-B14F-4D97-AF65-F5344CB8AC3E}">
        <p14:creationId xmlns:p14="http://schemas.microsoft.com/office/powerpoint/2010/main" val="1554022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ex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504000"/>
            <a:ext cx="8104382" cy="541882"/>
          </a:xfrm>
          <a:prstGeom prst="rect">
            <a:avLst/>
          </a:prstGeom>
        </p:spPr>
        <p:txBody>
          <a:bodyPr lIns="0" tIns="0" rIns="0" bIns="0" anchor="t" anchorCtr="0">
            <a:noAutofit/>
          </a:bodyPr>
          <a:lstStyle>
            <a:lvl1pPr algn="l">
              <a:defRPr sz="2400">
                <a:solidFill>
                  <a:srgbClr val="000078"/>
                </a:solidFill>
                <a:latin typeface="UOC Sans"/>
                <a:cs typeface="UOC Sans"/>
              </a:defRPr>
            </a:lvl1pPr>
          </a:lstStyle>
          <a:p>
            <a:r>
              <a:rPr lang="es-ES_tradnl" dirty="0"/>
              <a:t>Índex</a:t>
            </a:r>
            <a:endParaRPr lang="en-US" dirty="0"/>
          </a:p>
        </p:txBody>
      </p:sp>
      <p:sp>
        <p:nvSpPr>
          <p:cNvPr id="11" name="Text Placeholder 10"/>
          <p:cNvSpPr>
            <a:spLocks noGrp="1"/>
          </p:cNvSpPr>
          <p:nvPr>
            <p:ph type="body" sz="quarter" idx="12" hasCustomPrompt="1"/>
          </p:nvPr>
        </p:nvSpPr>
        <p:spPr>
          <a:xfrm>
            <a:off x="504001" y="1332000"/>
            <a:ext cx="541882" cy="3474523"/>
          </a:xfrm>
          <a:prstGeom prst="rect">
            <a:avLst/>
          </a:prstGeom>
        </p:spPr>
        <p:txBody>
          <a:bodyPr lIns="0" tIns="0" rIns="0" bIns="0">
            <a:noAutofit/>
          </a:bodyPr>
          <a:lstStyle>
            <a:lvl1pPr marL="0" indent="0">
              <a:lnSpc>
                <a:spcPts val="4200"/>
              </a:lnSpc>
              <a:spcBef>
                <a:spcPts val="0"/>
              </a:spcBef>
              <a:buNone/>
              <a:defRPr sz="3600" b="1" i="0" baseline="0">
                <a:solidFill>
                  <a:srgbClr val="73EDFF"/>
                </a:solidFill>
                <a:latin typeface="UOC Sans"/>
                <a:cs typeface="UOC Sans"/>
              </a:defRPr>
            </a:lvl1pPr>
          </a:lstStyle>
          <a:p>
            <a:pPr lvl="0"/>
            <a:r>
              <a:rPr lang="es-ES_tradnl" dirty="0"/>
              <a:t>01</a:t>
            </a:r>
            <a:br>
              <a:rPr lang="es-ES_tradnl" dirty="0"/>
            </a:br>
            <a:r>
              <a:rPr lang="es-ES_tradnl" dirty="0"/>
              <a:t>02</a:t>
            </a:r>
            <a:br>
              <a:rPr lang="es-ES_tradnl" dirty="0"/>
            </a:br>
            <a:r>
              <a:rPr lang="es-ES_tradnl" dirty="0"/>
              <a:t>03</a:t>
            </a:r>
            <a:br>
              <a:rPr lang="es-ES_tradnl" dirty="0"/>
            </a:br>
            <a:r>
              <a:rPr lang="es-ES_tradnl" dirty="0"/>
              <a:t>04</a:t>
            </a:r>
            <a:endParaRPr lang="en-US" dirty="0"/>
          </a:p>
        </p:txBody>
      </p:sp>
      <p:sp>
        <p:nvSpPr>
          <p:cNvPr id="15" name="Text Placeholder 10"/>
          <p:cNvSpPr>
            <a:spLocks noGrp="1"/>
          </p:cNvSpPr>
          <p:nvPr>
            <p:ph type="body" sz="quarter" idx="13" hasCustomPrompt="1"/>
          </p:nvPr>
        </p:nvSpPr>
        <p:spPr>
          <a:xfrm>
            <a:off x="1152000" y="1332000"/>
            <a:ext cx="5840471" cy="3474523"/>
          </a:xfrm>
          <a:prstGeom prst="rect">
            <a:avLst/>
          </a:prstGeom>
        </p:spPr>
        <p:txBody>
          <a:bodyPr lIns="0" tIns="0" rIns="0" bIns="0">
            <a:noAutofit/>
          </a:bodyPr>
          <a:lstStyle>
            <a:lvl1pPr marL="0" marR="0" indent="0" algn="l" defTabSz="457200" rtl="0" eaLnBrk="1" fontAlgn="auto" latinLnBrk="0" hangingPunct="1">
              <a:lnSpc>
                <a:spcPts val="4200"/>
              </a:lnSpc>
              <a:spcBef>
                <a:spcPts val="0"/>
              </a:spcBef>
              <a:spcAft>
                <a:spcPts val="0"/>
              </a:spcAft>
              <a:buClrTx/>
              <a:buSzTx/>
              <a:buFont typeface="Arial"/>
              <a:buNone/>
              <a:tabLst/>
              <a:defRPr sz="3600" b="1" i="0" baseline="0">
                <a:solidFill>
                  <a:srgbClr val="000078"/>
                </a:solidFill>
                <a:latin typeface="UOC Sans"/>
                <a:cs typeface="UOC Sans"/>
              </a:defRPr>
            </a:lvl1pPr>
          </a:lstStyle>
          <a:p>
            <a:pPr lvl="0"/>
            <a:r>
              <a:rPr lang="es-ES_tradnl" dirty="0" err="1"/>
              <a:t>Nom</a:t>
            </a:r>
            <a:r>
              <a:rPr lang="es-ES_tradnl" dirty="0"/>
              <a:t> del capítol</a:t>
            </a:r>
            <a:br>
              <a:rPr lang="es-ES_tradnl" dirty="0"/>
            </a:br>
            <a:r>
              <a:rPr lang="es-ES_tradnl" dirty="0" err="1"/>
              <a:t>Nom</a:t>
            </a:r>
            <a:r>
              <a:rPr lang="es-ES_tradnl" dirty="0"/>
              <a:t> del capítol</a:t>
            </a:r>
            <a:r>
              <a:rPr lang="en-US" dirty="0"/>
              <a:t/>
            </a:r>
            <a:br>
              <a:rPr lang="en-US" dirty="0"/>
            </a:br>
            <a:r>
              <a:rPr lang="es-ES_tradnl" dirty="0" err="1"/>
              <a:t>Nom</a:t>
            </a:r>
            <a:r>
              <a:rPr lang="es-ES_tradnl" dirty="0"/>
              <a:t> del capítol</a:t>
            </a:r>
            <a:r>
              <a:rPr lang="en-US" dirty="0"/>
              <a:t/>
            </a:r>
            <a:br>
              <a:rPr lang="en-US" dirty="0"/>
            </a:br>
            <a:r>
              <a:rPr lang="es-ES_tradnl" dirty="0" err="1"/>
              <a:t>Nom</a:t>
            </a:r>
            <a:r>
              <a:rPr lang="es-ES_tradnl" dirty="0"/>
              <a:t> del capítol</a:t>
            </a:r>
            <a:endParaRPr lang="en-US" dirty="0"/>
          </a:p>
          <a:p>
            <a:pPr lvl="0"/>
            <a:endParaRPr lang="en-US" dirty="0"/>
          </a:p>
        </p:txBody>
      </p:sp>
      <p:pic>
        <p:nvPicPr>
          <p:cNvPr id="17" name="Picture 16"/>
          <p:cNvPicPr>
            <a:picLocks noChangeAspect="1"/>
          </p:cNvPicPr>
          <p:nvPr userDrawn="1"/>
        </p:nvPicPr>
        <p:blipFill>
          <a:blip r:embed="rId2"/>
          <a:stretch>
            <a:fillRect/>
          </a:stretch>
        </p:blipFill>
        <p:spPr>
          <a:xfrm>
            <a:off x="7605059" y="3306953"/>
            <a:ext cx="1272241" cy="1499570"/>
          </a:xfrm>
          <a:prstGeom prst="rect">
            <a:avLst/>
          </a:prstGeom>
        </p:spPr>
      </p:pic>
    </p:spTree>
    <p:extLst>
      <p:ext uri="{BB962C8B-B14F-4D97-AF65-F5344CB8AC3E}">
        <p14:creationId xmlns:p14="http://schemas.microsoft.com/office/powerpoint/2010/main" val="40457697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ojecte online B">
    <p:bg>
      <p:bgPr>
        <a:solidFill>
          <a:srgbClr val="000078"/>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504000" y="504000"/>
            <a:ext cx="2617188" cy="782920"/>
          </a:xfrm>
          <a:prstGeom prst="rect">
            <a:avLst/>
          </a:prstGeom>
        </p:spPr>
        <p:txBody>
          <a:bodyPr lIns="0" tIns="0" rIns="0" bIns="0" anchor="t" anchorCtr="0">
            <a:noAutofit/>
          </a:bodyPr>
          <a:lstStyle>
            <a:lvl1pPr algn="l">
              <a:defRPr sz="2400" b="1">
                <a:solidFill>
                  <a:schemeClr val="bg1"/>
                </a:solidFill>
                <a:latin typeface="UOC Sans"/>
                <a:cs typeface="UOC Sans"/>
              </a:defRPr>
            </a:lvl1pPr>
          </a:lstStyle>
          <a:p>
            <a:r>
              <a:rPr lang="es-ES_tradnl" dirty="0" err="1"/>
              <a:t>Projecte</a:t>
            </a:r>
            <a:r>
              <a:rPr lang="es-ES_tradnl" dirty="0"/>
              <a:t> </a:t>
            </a:r>
            <a:br>
              <a:rPr lang="es-ES_tradnl" dirty="0"/>
            </a:br>
            <a:r>
              <a:rPr lang="es-ES_tradnl" dirty="0"/>
              <a:t>online</a:t>
            </a:r>
            <a:endParaRPr lang="en-US" dirty="0"/>
          </a:p>
        </p:txBody>
      </p:sp>
      <p:pic>
        <p:nvPicPr>
          <p:cNvPr id="11" name="Picture 10"/>
          <p:cNvPicPr>
            <a:picLocks noChangeAspect="1"/>
          </p:cNvPicPr>
          <p:nvPr userDrawn="1"/>
        </p:nvPicPr>
        <p:blipFill>
          <a:blip r:embed="rId2"/>
          <a:stretch>
            <a:fillRect/>
          </a:stretch>
        </p:blipFill>
        <p:spPr>
          <a:xfrm>
            <a:off x="3313902" y="643896"/>
            <a:ext cx="5378613" cy="4043680"/>
          </a:xfrm>
          <a:prstGeom prst="rect">
            <a:avLst/>
          </a:prstGeom>
          <a:effectLst>
            <a:outerShdw blurRad="180975" dist="38100" dir="5400000" algn="tl" rotWithShape="0">
              <a:srgbClr val="000000">
                <a:alpha val="43000"/>
              </a:srgbClr>
            </a:outerShdw>
          </a:effectLst>
        </p:spPr>
      </p:pic>
      <p:sp>
        <p:nvSpPr>
          <p:cNvPr id="12" name="Picture Placeholder 2"/>
          <p:cNvSpPr>
            <a:spLocks noGrp="1"/>
          </p:cNvSpPr>
          <p:nvPr>
            <p:ph type="pic" idx="1" hasCustomPrompt="1"/>
          </p:nvPr>
        </p:nvSpPr>
        <p:spPr>
          <a:xfrm>
            <a:off x="3497252" y="1625236"/>
            <a:ext cx="5044506" cy="3062340"/>
          </a:xfrm>
          <a:prstGeom prst="rect">
            <a:avLst/>
          </a:prstGeom>
        </p:spPr>
        <p:txBody>
          <a:bodyPr anchor="ctr" anchorCtr="0">
            <a:normAutofit/>
          </a:bodyPr>
          <a:lstStyle>
            <a:lvl1pPr marL="0" indent="0" algn="ctr">
              <a:lnSpc>
                <a:spcPct val="300000"/>
              </a:lnSpc>
              <a:buNone/>
              <a:defRPr sz="1400" baseline="0">
                <a:solidFill>
                  <a:srgbClr val="000078"/>
                </a:solidFill>
                <a:latin typeface="UOC Sans"/>
                <a:cs typeface="UOC San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Imatge</a:t>
            </a:r>
            <a:r>
              <a:rPr lang="en-US" dirty="0"/>
              <a:t> (</a:t>
            </a:r>
            <a:r>
              <a:rPr lang="en-US" dirty="0" err="1"/>
              <a:t>captura</a:t>
            </a:r>
            <a:r>
              <a:rPr lang="en-US" dirty="0"/>
              <a:t>) </a:t>
            </a:r>
          </a:p>
        </p:txBody>
      </p:sp>
    </p:spTree>
    <p:extLst>
      <p:ext uri="{BB962C8B-B14F-4D97-AF65-F5344CB8AC3E}">
        <p14:creationId xmlns:p14="http://schemas.microsoft.com/office/powerpoint/2010/main" val="23213154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jecte online 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04000" y="504000"/>
            <a:ext cx="2617188" cy="388848"/>
          </a:xfrm>
          <a:prstGeom prst="rect">
            <a:avLst/>
          </a:prstGeom>
        </p:spPr>
        <p:txBody>
          <a:bodyPr lIns="0" tIns="0" rIns="0" bIns="0" anchor="t" anchorCtr="0">
            <a:noAutofit/>
          </a:bodyPr>
          <a:lstStyle>
            <a:lvl1pPr algn="l">
              <a:defRPr sz="2400" b="1" baseline="0">
                <a:solidFill>
                  <a:srgbClr val="000078"/>
                </a:solidFill>
                <a:latin typeface="UOC Sans"/>
                <a:cs typeface="UOC Sans"/>
              </a:defRPr>
            </a:lvl1pPr>
          </a:lstStyle>
          <a:p>
            <a:r>
              <a:rPr lang="es-ES_tradnl" dirty="0" err="1"/>
              <a:t>Projecte</a:t>
            </a:r>
            <a:r>
              <a:rPr lang="es-ES_tradnl" dirty="0"/>
              <a:t> online</a:t>
            </a:r>
            <a:endParaRPr lang="en-US" dirty="0"/>
          </a:p>
        </p:txBody>
      </p:sp>
      <p:sp>
        <p:nvSpPr>
          <p:cNvPr id="3" name="Text Placeholder 3"/>
          <p:cNvSpPr>
            <a:spLocks noGrp="1"/>
          </p:cNvSpPr>
          <p:nvPr>
            <p:ph type="body" sz="quarter" idx="15" hasCustomPrompt="1"/>
          </p:nvPr>
        </p:nvSpPr>
        <p:spPr>
          <a:xfrm>
            <a:off x="504000" y="1317197"/>
            <a:ext cx="2593493" cy="3370379"/>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Tree>
    <p:extLst>
      <p:ext uri="{BB962C8B-B14F-4D97-AF65-F5344CB8AC3E}">
        <p14:creationId xmlns:p14="http://schemas.microsoft.com/office/powerpoint/2010/main" val="40612358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ojecte online D">
    <p:bg>
      <p:bgPr>
        <a:solidFill>
          <a:srgbClr val="73EDFF"/>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504000" y="504000"/>
            <a:ext cx="2617188" cy="388848"/>
          </a:xfrm>
          <a:prstGeom prst="rect">
            <a:avLst/>
          </a:prstGeom>
        </p:spPr>
        <p:txBody>
          <a:bodyPr lIns="0" tIns="0" rIns="0" bIns="0" anchor="t" anchorCtr="0">
            <a:noAutofit/>
          </a:bodyPr>
          <a:lstStyle>
            <a:lvl1pPr algn="l">
              <a:defRPr sz="2400" b="1">
                <a:solidFill>
                  <a:srgbClr val="000078"/>
                </a:solidFill>
                <a:latin typeface="UOC Sans"/>
                <a:cs typeface="UOC Sans"/>
              </a:defRPr>
            </a:lvl1pPr>
          </a:lstStyle>
          <a:p>
            <a:r>
              <a:rPr lang="es-ES_tradnl" dirty="0" err="1"/>
              <a:t>Projecte</a:t>
            </a:r>
            <a:r>
              <a:rPr lang="es-ES_tradnl" dirty="0"/>
              <a:t> online</a:t>
            </a:r>
            <a:endParaRPr lang="en-US" dirty="0"/>
          </a:p>
        </p:txBody>
      </p:sp>
    </p:spTree>
    <p:extLst>
      <p:ext uri="{BB962C8B-B14F-4D97-AF65-F5344CB8AC3E}">
        <p14:creationId xmlns:p14="http://schemas.microsoft.com/office/powerpoint/2010/main" val="8217323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ojecte online E">
    <p:spTree>
      <p:nvGrpSpPr>
        <p:cNvPr id="1" name=""/>
        <p:cNvGrpSpPr/>
        <p:nvPr/>
      </p:nvGrpSpPr>
      <p:grpSpPr>
        <a:xfrm>
          <a:off x="0" y="0"/>
          <a:ext cx="0" cy="0"/>
          <a:chOff x="0" y="0"/>
          <a:chExt cx="0" cy="0"/>
        </a:xfrm>
      </p:grpSpPr>
      <p:sp>
        <p:nvSpPr>
          <p:cNvPr id="5" name="Text Placeholder 3"/>
          <p:cNvSpPr>
            <a:spLocks noGrp="1"/>
          </p:cNvSpPr>
          <p:nvPr>
            <p:ph type="body" sz="quarter" idx="15" hasCustomPrompt="1"/>
          </p:nvPr>
        </p:nvSpPr>
        <p:spPr>
          <a:xfrm>
            <a:off x="504000" y="1317197"/>
            <a:ext cx="2593493" cy="3370379"/>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
        <p:nvSpPr>
          <p:cNvPr id="8" name="Title 1"/>
          <p:cNvSpPr>
            <a:spLocks noGrp="1"/>
          </p:cNvSpPr>
          <p:nvPr>
            <p:ph type="title" hasCustomPrompt="1"/>
          </p:nvPr>
        </p:nvSpPr>
        <p:spPr>
          <a:xfrm>
            <a:off x="504000" y="504000"/>
            <a:ext cx="2593493" cy="388848"/>
          </a:xfrm>
          <a:prstGeom prst="rect">
            <a:avLst/>
          </a:prstGeom>
        </p:spPr>
        <p:txBody>
          <a:bodyPr lIns="0" tIns="0" rIns="0" bIns="0" anchor="t" anchorCtr="0">
            <a:noAutofit/>
          </a:bodyPr>
          <a:lstStyle>
            <a:lvl1pPr algn="l">
              <a:defRPr sz="2400" b="1">
                <a:solidFill>
                  <a:srgbClr val="000078"/>
                </a:solidFill>
                <a:latin typeface="UOC Sans"/>
                <a:cs typeface="UOC Sans"/>
              </a:defRPr>
            </a:lvl1pPr>
          </a:lstStyle>
          <a:p>
            <a:r>
              <a:rPr lang="es-ES_tradnl" dirty="0" err="1"/>
              <a:t>Projecte</a:t>
            </a:r>
            <a:r>
              <a:rPr lang="es-ES_tradnl" dirty="0"/>
              <a:t> online</a:t>
            </a:r>
            <a:endParaRPr lang="en-US" dirty="0"/>
          </a:p>
        </p:txBody>
      </p:sp>
    </p:spTree>
    <p:extLst>
      <p:ext uri="{BB962C8B-B14F-4D97-AF65-F5344CB8AC3E}">
        <p14:creationId xmlns:p14="http://schemas.microsoft.com/office/powerpoint/2010/main" val="20903605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ojecte online F">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504000" y="504000"/>
            <a:ext cx="5362049" cy="388848"/>
          </a:xfrm>
          <a:prstGeom prst="rect">
            <a:avLst/>
          </a:prstGeom>
        </p:spPr>
        <p:txBody>
          <a:bodyPr lIns="0" tIns="0" rIns="0" bIns="0" anchor="t" anchorCtr="0">
            <a:noAutofit/>
          </a:bodyPr>
          <a:lstStyle>
            <a:lvl1pPr algn="l">
              <a:defRPr sz="2400" b="1">
                <a:solidFill>
                  <a:srgbClr val="000078"/>
                </a:solidFill>
                <a:latin typeface="UOC Sans"/>
                <a:cs typeface="UOC Sans"/>
              </a:defRPr>
            </a:lvl1pPr>
          </a:lstStyle>
          <a:p>
            <a:r>
              <a:rPr lang="es-ES_tradnl" dirty="0" err="1"/>
              <a:t>Projecte</a:t>
            </a:r>
            <a:r>
              <a:rPr lang="es-ES_tradnl" dirty="0"/>
              <a:t> online</a:t>
            </a:r>
            <a:endParaRPr lang="en-US" dirty="0"/>
          </a:p>
        </p:txBody>
      </p:sp>
      <p:sp>
        <p:nvSpPr>
          <p:cNvPr id="4" name="Text Placeholder 3"/>
          <p:cNvSpPr>
            <a:spLocks noGrp="1"/>
          </p:cNvSpPr>
          <p:nvPr>
            <p:ph type="body" sz="quarter" idx="14" hasCustomPrompt="1"/>
          </p:nvPr>
        </p:nvSpPr>
        <p:spPr>
          <a:xfrm>
            <a:off x="504000" y="1317197"/>
            <a:ext cx="2593493" cy="3370379"/>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
        <p:nvSpPr>
          <p:cNvPr id="6" name="Text Placeholder 3"/>
          <p:cNvSpPr>
            <a:spLocks noGrp="1"/>
          </p:cNvSpPr>
          <p:nvPr>
            <p:ph type="body" sz="quarter" idx="16" hasCustomPrompt="1"/>
          </p:nvPr>
        </p:nvSpPr>
        <p:spPr>
          <a:xfrm>
            <a:off x="3274767" y="1317197"/>
            <a:ext cx="2591282" cy="3370379"/>
          </a:xfrm>
          <a:prstGeom prst="rect">
            <a:avLst/>
          </a:prstGeom>
        </p:spPr>
        <p:txBody>
          <a:bodyPr lIns="0" tIns="0" rIns="0" bIns="0" numCol="1" spcCol="288000">
            <a:noAutofit/>
          </a:bodyPr>
          <a:lstStyle>
            <a:lvl1pPr marL="0" indent="0">
              <a:lnSpc>
                <a:spcPts val="2000"/>
              </a:lnSpc>
              <a:buNone/>
              <a:defRPr sz="1400" b="0" baseline="0">
                <a:solidFill>
                  <a:srgbClr val="000078"/>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Text</a:t>
            </a:r>
          </a:p>
        </p:txBody>
      </p:sp>
    </p:spTree>
    <p:extLst>
      <p:ext uri="{BB962C8B-B14F-4D97-AF65-F5344CB8AC3E}">
        <p14:creationId xmlns:p14="http://schemas.microsoft.com/office/powerpoint/2010/main" val="37031346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raportada A">
    <p:bg>
      <p:bgPr>
        <a:solidFill>
          <a:srgbClr val="73EDFF"/>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6143929" y="-13266"/>
            <a:ext cx="3022600" cy="2108200"/>
          </a:xfrm>
          <a:prstGeom prst="rect">
            <a:avLst/>
          </a:prstGeom>
        </p:spPr>
      </p:pic>
    </p:spTree>
    <p:extLst>
      <p:ext uri="{BB962C8B-B14F-4D97-AF65-F5344CB8AC3E}">
        <p14:creationId xmlns:p14="http://schemas.microsoft.com/office/powerpoint/2010/main" val="36499370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raportada B">
    <p:bg>
      <p:bgPr>
        <a:solidFill>
          <a:srgbClr val="00007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69440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eutra">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6901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solidFill>
          <a:srgbClr val="00007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1061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Interior - Blanc 2">
    <p:spTree>
      <p:nvGrpSpPr>
        <p:cNvPr id="1" name="Shape 177"/>
        <p:cNvGrpSpPr/>
        <p:nvPr/>
      </p:nvGrpSpPr>
      <p:grpSpPr>
        <a:xfrm>
          <a:off x="0" y="0"/>
          <a:ext cx="0" cy="0"/>
          <a:chOff x="0" y="0"/>
          <a:chExt cx="0" cy="0"/>
        </a:xfrm>
      </p:grpSpPr>
      <p:sp>
        <p:nvSpPr>
          <p:cNvPr id="178" name="Shape 178"/>
          <p:cNvSpPr/>
          <p:nvPr/>
        </p:nvSpPr>
        <p:spPr>
          <a:xfrm>
            <a:off x="107462" y="1279769"/>
            <a:ext cx="8889900" cy="752100"/>
          </a:xfrm>
          <a:prstGeom prst="rect">
            <a:avLst/>
          </a:prstGeom>
          <a:solidFill>
            <a:schemeClr val="lt1"/>
          </a:solidFill>
          <a:ln>
            <a:noFill/>
          </a:ln>
        </p:spPr>
        <p:txBody>
          <a:bodyPr lIns="91425" tIns="45700" rIns="91425" bIns="45700" anchor="ctr" anchorCtr="0">
            <a:noAutofit/>
          </a:bodyPr>
          <a:lstStyle/>
          <a:p>
            <a:pPr algn="ctr"/>
            <a:endParaRPr sz="1600" kern="0" dirty="0">
              <a:solidFill>
                <a:srgbClr val="FFFFFF"/>
              </a:solidFill>
              <a:latin typeface="Calibri"/>
              <a:ea typeface="Calibri"/>
              <a:cs typeface="Calibri"/>
              <a:sym typeface="Calibri"/>
            </a:endParaRPr>
          </a:p>
        </p:txBody>
      </p:sp>
      <p:sp>
        <p:nvSpPr>
          <p:cNvPr id="179" name="Shape 179"/>
          <p:cNvSpPr txBox="1">
            <a:spLocks noGrp="1"/>
          </p:cNvSpPr>
          <p:nvPr>
            <p:ph type="dt" idx="10"/>
          </p:nvPr>
        </p:nvSpPr>
        <p:spPr>
          <a:xfrm>
            <a:off x="5687756" y="271633"/>
            <a:ext cx="981599" cy="192900"/>
          </a:xfrm>
          <a:prstGeom prst="rect">
            <a:avLst/>
          </a:prstGeom>
          <a:noFill/>
          <a:ln>
            <a:noFill/>
          </a:ln>
        </p:spPr>
        <p:txBody>
          <a:bodyPr lIns="91425" tIns="91425" rIns="91425" bIns="91425" anchor="t" anchorCtr="0"/>
          <a:lstStyle>
            <a:lvl1pPr marL="0" marR="0" lvl="0" indent="0" algn="l" rtl="0">
              <a:spcBef>
                <a:spcPts val="0"/>
              </a:spcBef>
              <a:buNone/>
              <a:defRPr sz="800" b="0" i="0">
                <a:solidFill>
                  <a:srgbClr val="000078"/>
                </a:solidFill>
                <a:latin typeface="Arial"/>
                <a:ea typeface="Arial"/>
                <a:cs typeface="Arial"/>
                <a:sym typeface="Arial"/>
              </a:defRPr>
            </a:lvl1pPr>
            <a:lvl2pPr marL="408137" marR="0" lvl="1" indent="-1747" algn="l" rtl="0">
              <a:spcBef>
                <a:spcPts val="0"/>
              </a:spcBef>
              <a:buNone/>
              <a:defRPr sz="1600" b="0" i="0" u="none" strike="noStrike" cap="none">
                <a:solidFill>
                  <a:schemeClr val="dk1"/>
                </a:solidFill>
                <a:latin typeface="Calibri"/>
                <a:ea typeface="Calibri"/>
                <a:cs typeface="Calibri"/>
                <a:sym typeface="Calibri"/>
              </a:defRPr>
            </a:lvl2pPr>
            <a:lvl3pPr marL="816275" marR="0" lvl="2" indent="-3496" algn="l" rtl="0">
              <a:spcBef>
                <a:spcPts val="0"/>
              </a:spcBef>
              <a:buNone/>
              <a:defRPr sz="1600" b="0" i="0" u="none" strike="noStrike" cap="none">
                <a:solidFill>
                  <a:schemeClr val="dk1"/>
                </a:solidFill>
                <a:latin typeface="Calibri"/>
                <a:ea typeface="Calibri"/>
                <a:cs typeface="Calibri"/>
                <a:sym typeface="Calibri"/>
              </a:defRPr>
            </a:lvl3pPr>
            <a:lvl4pPr marL="1224413" marR="0" lvl="3" indent="-5243" algn="l" rtl="0">
              <a:spcBef>
                <a:spcPts val="0"/>
              </a:spcBef>
              <a:buNone/>
              <a:defRPr sz="1600" b="0" i="0" u="none" strike="noStrike" cap="none">
                <a:solidFill>
                  <a:schemeClr val="dk1"/>
                </a:solidFill>
                <a:latin typeface="Calibri"/>
                <a:ea typeface="Calibri"/>
                <a:cs typeface="Calibri"/>
                <a:sym typeface="Calibri"/>
              </a:defRPr>
            </a:lvl4pPr>
            <a:lvl5pPr marL="1632551" marR="0" lvl="4" indent="-6991" algn="l" rtl="0">
              <a:spcBef>
                <a:spcPts val="0"/>
              </a:spcBef>
              <a:buNone/>
              <a:defRPr sz="1600" b="0" i="0" u="none" strike="noStrike" cap="none">
                <a:solidFill>
                  <a:schemeClr val="dk1"/>
                </a:solidFill>
                <a:latin typeface="Calibri"/>
                <a:ea typeface="Calibri"/>
                <a:cs typeface="Calibri"/>
                <a:sym typeface="Calibri"/>
              </a:defRPr>
            </a:lvl5pPr>
            <a:lvl6pPr marL="2040687" marR="0" lvl="5" indent="-8738" algn="l" rtl="0">
              <a:spcBef>
                <a:spcPts val="0"/>
              </a:spcBef>
              <a:buNone/>
              <a:defRPr sz="1600" b="0" i="0" u="none" strike="noStrike" cap="none">
                <a:solidFill>
                  <a:schemeClr val="dk1"/>
                </a:solidFill>
                <a:latin typeface="Calibri"/>
                <a:ea typeface="Calibri"/>
                <a:cs typeface="Calibri"/>
                <a:sym typeface="Calibri"/>
              </a:defRPr>
            </a:lvl6pPr>
            <a:lvl7pPr marL="2448825" marR="0" lvl="6" indent="-10486" algn="l" rtl="0">
              <a:spcBef>
                <a:spcPts val="0"/>
              </a:spcBef>
              <a:buNone/>
              <a:defRPr sz="1600" b="0" i="0" u="none" strike="noStrike" cap="none">
                <a:solidFill>
                  <a:schemeClr val="dk1"/>
                </a:solidFill>
                <a:latin typeface="Calibri"/>
                <a:ea typeface="Calibri"/>
                <a:cs typeface="Calibri"/>
                <a:sym typeface="Calibri"/>
              </a:defRPr>
            </a:lvl7pPr>
            <a:lvl8pPr marL="2856965" marR="0" lvl="7" indent="-12236" algn="l" rtl="0">
              <a:spcBef>
                <a:spcPts val="0"/>
              </a:spcBef>
              <a:buNone/>
              <a:defRPr sz="1600" b="0" i="0" u="none" strike="noStrike" cap="none">
                <a:solidFill>
                  <a:schemeClr val="dk1"/>
                </a:solidFill>
                <a:latin typeface="Calibri"/>
                <a:ea typeface="Calibri"/>
                <a:cs typeface="Calibri"/>
                <a:sym typeface="Calibri"/>
              </a:defRPr>
            </a:lvl8pPr>
            <a:lvl9pPr marL="3265100" marR="0" lvl="8" indent="-1282" algn="l" rtl="0">
              <a:spcBef>
                <a:spcPts val="0"/>
              </a:spcBef>
              <a:buNone/>
              <a:defRPr sz="1600" b="0" i="0" u="none" strike="noStrike" cap="none">
                <a:solidFill>
                  <a:schemeClr val="dk1"/>
                </a:solidFill>
                <a:latin typeface="Calibri"/>
                <a:ea typeface="Calibri"/>
                <a:cs typeface="Calibri"/>
                <a:sym typeface="Calibri"/>
              </a:defRPr>
            </a:lvl9pPr>
          </a:lstStyle>
          <a:p>
            <a:r>
              <a:rPr lang="es-ES"/>
              <a:t>29/06/2021</a:t>
            </a:r>
            <a:endParaRPr dirty="0"/>
          </a:p>
        </p:txBody>
      </p:sp>
      <p:sp>
        <p:nvSpPr>
          <p:cNvPr id="180" name="Shape 180"/>
          <p:cNvSpPr txBox="1">
            <a:spLocks noGrp="1"/>
          </p:cNvSpPr>
          <p:nvPr>
            <p:ph type="sldNum" idx="12"/>
          </p:nvPr>
        </p:nvSpPr>
        <p:spPr>
          <a:xfrm>
            <a:off x="7868756" y="268819"/>
            <a:ext cx="988200" cy="199200"/>
          </a:xfrm>
          <a:prstGeom prst="rect">
            <a:avLst/>
          </a:prstGeom>
          <a:noFill/>
          <a:ln>
            <a:noFill/>
          </a:ln>
        </p:spPr>
        <p:txBody>
          <a:bodyPr lIns="0" tIns="0" rIns="0" bIns="0" anchor="t" anchorCtr="0">
            <a:noAutofit/>
          </a:bodyPr>
          <a:lstStyle/>
          <a:p>
            <a:pPr>
              <a:buSzPct val="25000"/>
            </a:pPr>
            <a:fld id="{00000000-1234-1234-1234-123412341234}" type="slidenum">
              <a:rPr lang="es-ES">
                <a:solidFill>
                  <a:srgbClr val="000078"/>
                </a:solidFill>
              </a:rPr>
              <a:pPr>
                <a:buSzPct val="25000"/>
              </a:pPr>
              <a:t>‹#›</a:t>
            </a:fld>
            <a:endParaRPr lang="es-ES" dirty="0">
              <a:solidFill>
                <a:srgbClr val="000078"/>
              </a:solidFill>
            </a:endParaRPr>
          </a:p>
        </p:txBody>
      </p:sp>
      <p:sp>
        <p:nvSpPr>
          <p:cNvPr id="181" name="Shape 181"/>
          <p:cNvSpPr txBox="1">
            <a:spLocks noGrp="1"/>
          </p:cNvSpPr>
          <p:nvPr>
            <p:ph type="body" idx="1"/>
          </p:nvPr>
        </p:nvSpPr>
        <p:spPr>
          <a:xfrm>
            <a:off x="220302" y="653991"/>
            <a:ext cx="582000" cy="250500"/>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accent2"/>
              </a:buClr>
              <a:buFont typeface="Arial"/>
              <a:buNone/>
              <a:defRPr sz="1900" b="1" i="0" u="none" strike="noStrike" cap="none">
                <a:solidFill>
                  <a:schemeClr val="accent2"/>
                </a:solidFill>
                <a:latin typeface="Arial"/>
                <a:ea typeface="Arial"/>
                <a:cs typeface="Arial"/>
                <a:sym typeface="Arial"/>
              </a:defRPr>
            </a:lvl1pPr>
            <a:lvl2pPr marL="408137" marR="0" lvl="1" indent="-1747"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2pPr>
            <a:lvl3pPr marL="816275" marR="0" lvl="2" indent="-3496"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3pPr>
            <a:lvl4pPr marL="1224413" marR="0" lvl="3" indent="-5243"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4pPr>
            <a:lvl5pPr marL="1632551" marR="0" lvl="4" indent="-6991"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5pPr>
            <a:lvl6pPr marL="2040687" marR="0" lvl="5" indent="-8738"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6pPr>
            <a:lvl7pPr marL="2448825" marR="0" lvl="6" indent="-10486"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7pPr>
            <a:lvl8pPr marL="2856965" marR="0" lvl="7" indent="-12236"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8pPr>
            <a:lvl9pPr marL="3265100" marR="0" lvl="8" indent="-1282"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82" name="Shape 182"/>
          <p:cNvSpPr txBox="1">
            <a:spLocks noGrp="1"/>
          </p:cNvSpPr>
          <p:nvPr>
            <p:ph type="body" idx="2"/>
          </p:nvPr>
        </p:nvSpPr>
        <p:spPr>
          <a:xfrm>
            <a:off x="856500" y="653991"/>
            <a:ext cx="4788300" cy="250500"/>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900" b="1" i="0" u="none" strike="noStrike" cap="none">
                <a:solidFill>
                  <a:schemeClr val="dk2"/>
                </a:solidFill>
                <a:latin typeface="Arial"/>
                <a:ea typeface="Arial"/>
                <a:cs typeface="Arial"/>
                <a:sym typeface="Arial"/>
              </a:defRPr>
            </a:lvl1pPr>
            <a:lvl2pPr marL="408137" marR="0" lvl="1" indent="-1747"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2pPr>
            <a:lvl3pPr marL="816275" marR="0" lvl="2" indent="-3496"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3pPr>
            <a:lvl4pPr marL="1224413" marR="0" lvl="3" indent="-5243"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4pPr>
            <a:lvl5pPr marL="1632551" marR="0" lvl="4" indent="-6991"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5pPr>
            <a:lvl6pPr marL="2040687" marR="0" lvl="5" indent="-8738"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6pPr>
            <a:lvl7pPr marL="2448825" marR="0" lvl="6" indent="-10486"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7pPr>
            <a:lvl8pPr marL="2856965" marR="0" lvl="7" indent="-12236"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8pPr>
            <a:lvl9pPr marL="3265100" marR="0" lvl="8" indent="-1282"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72509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dex B">
    <p:bg>
      <p:bgPr>
        <a:solidFill>
          <a:srgbClr val="0000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504000"/>
            <a:ext cx="8136000" cy="541882"/>
          </a:xfrm>
          <a:prstGeom prst="rect">
            <a:avLst/>
          </a:prstGeom>
        </p:spPr>
        <p:txBody>
          <a:bodyPr lIns="0" tIns="0" rIns="0" bIns="0" anchor="t" anchorCtr="0">
            <a:noAutofit/>
          </a:bodyPr>
          <a:lstStyle>
            <a:lvl1pPr algn="l">
              <a:defRPr sz="2400" b="1">
                <a:solidFill>
                  <a:schemeClr val="bg1"/>
                </a:solidFill>
                <a:latin typeface="UOC Sans"/>
                <a:cs typeface="UOC Sans"/>
              </a:defRPr>
            </a:lvl1pPr>
          </a:lstStyle>
          <a:p>
            <a:r>
              <a:rPr lang="es-ES_tradnl" dirty="0"/>
              <a:t>Índex</a:t>
            </a:r>
            <a:endParaRPr lang="en-US" dirty="0"/>
          </a:p>
        </p:txBody>
      </p:sp>
      <p:sp>
        <p:nvSpPr>
          <p:cNvPr id="6" name="Text Placeholder 3"/>
          <p:cNvSpPr>
            <a:spLocks noGrp="1"/>
          </p:cNvSpPr>
          <p:nvPr>
            <p:ph type="body" sz="quarter" idx="15" hasCustomPrompt="1"/>
          </p:nvPr>
        </p:nvSpPr>
        <p:spPr>
          <a:xfrm>
            <a:off x="6052314" y="1195067"/>
            <a:ext cx="2587686" cy="3370379"/>
          </a:xfrm>
          <a:prstGeom prst="rect">
            <a:avLst/>
          </a:prstGeom>
        </p:spPr>
        <p:txBody>
          <a:bodyPr lIns="0" tIns="0" rIns="0" bIns="0" numCol="1" spcCol="288000">
            <a:noAutofit/>
          </a:bodyPr>
          <a:lstStyle>
            <a:lvl1pPr marL="0" marR="0" indent="0" algn="l" defTabSz="457200" rtl="0" eaLnBrk="1" fontAlgn="auto" latinLnBrk="0" hangingPunct="1">
              <a:lnSpc>
                <a:spcPts val="2000"/>
              </a:lnSpc>
              <a:spcBef>
                <a:spcPct val="20000"/>
              </a:spcBef>
              <a:spcAft>
                <a:spcPts val="0"/>
              </a:spcAft>
              <a:buClrTx/>
              <a:buSzTx/>
              <a:buFont typeface="Arial"/>
              <a:buNone/>
              <a:tabLst/>
              <a:defRPr sz="1400" b="0" baseline="0">
                <a:solidFill>
                  <a:schemeClr val="bg1"/>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3.1. </a:t>
            </a:r>
            <a:r>
              <a:rPr lang="en-US" dirty="0" err="1"/>
              <a:t>Subapartat</a:t>
            </a:r>
            <a:endParaRPr lang="en-US" dirty="0"/>
          </a:p>
          <a:p>
            <a:pPr lvl="0"/>
            <a:r>
              <a:rPr lang="en-US" dirty="0"/>
              <a:t>3.2. </a:t>
            </a:r>
            <a:r>
              <a:rPr lang="en-US" dirty="0" err="1"/>
              <a:t>Subapartat</a:t>
            </a:r>
            <a:endParaRPr lang="en-US" dirty="0"/>
          </a:p>
          <a:p>
            <a:pPr lvl="0"/>
            <a:r>
              <a:rPr lang="en-US" dirty="0"/>
              <a:t>3.3. </a:t>
            </a:r>
            <a:r>
              <a:rPr lang="en-US" dirty="0" err="1"/>
              <a:t>Subapartat</a:t>
            </a:r>
            <a:endParaRPr lang="en-US" dirty="0"/>
          </a:p>
          <a:p>
            <a:pPr lvl="0"/>
            <a:r>
              <a:rPr lang="en-US" dirty="0"/>
              <a:t>3.4. </a:t>
            </a:r>
            <a:r>
              <a:rPr lang="en-US" dirty="0" err="1"/>
              <a:t>Subapartat</a:t>
            </a:r>
            <a:endParaRPr lang="en-US" dirty="0"/>
          </a:p>
          <a:p>
            <a:pPr lvl="0"/>
            <a:r>
              <a:rPr lang="en-US" dirty="0"/>
              <a:t>3.5. </a:t>
            </a:r>
            <a:r>
              <a:rPr lang="en-US" dirty="0" err="1"/>
              <a:t>Subapartat</a:t>
            </a:r>
            <a:endParaRPr lang="en-US" dirty="0"/>
          </a:p>
          <a:p>
            <a:pPr lvl="0"/>
            <a:r>
              <a:rPr lang="en-US" dirty="0"/>
              <a:t>3.6. </a:t>
            </a:r>
            <a:r>
              <a:rPr lang="en-US" dirty="0" err="1"/>
              <a:t>Subapartat</a:t>
            </a:r>
            <a:endParaRPr lang="en-US" dirty="0"/>
          </a:p>
          <a:p>
            <a:pPr marL="0" marR="0" lvl="0" indent="0" algn="l" defTabSz="457200" rtl="0" eaLnBrk="1" fontAlgn="auto" latinLnBrk="0" hangingPunct="1">
              <a:lnSpc>
                <a:spcPts val="2000"/>
              </a:lnSpc>
              <a:spcBef>
                <a:spcPct val="20000"/>
              </a:spcBef>
              <a:spcAft>
                <a:spcPts val="0"/>
              </a:spcAft>
              <a:buClrTx/>
              <a:buSzTx/>
              <a:buFont typeface="Arial"/>
              <a:buNone/>
              <a:tabLst/>
              <a:defRPr/>
            </a:pPr>
            <a:r>
              <a:rPr lang="en-US" dirty="0"/>
              <a:t>3.7. </a:t>
            </a:r>
            <a:r>
              <a:rPr lang="en-US" dirty="0" err="1"/>
              <a:t>Subapartat</a:t>
            </a:r>
            <a:endParaRPr lang="en-US" dirty="0"/>
          </a:p>
          <a:p>
            <a:pPr marL="0" marR="0" lvl="0" indent="0" algn="l" defTabSz="457200" rtl="0" eaLnBrk="1" fontAlgn="auto" latinLnBrk="0" hangingPunct="1">
              <a:lnSpc>
                <a:spcPts val="2000"/>
              </a:lnSpc>
              <a:spcBef>
                <a:spcPct val="20000"/>
              </a:spcBef>
              <a:spcAft>
                <a:spcPts val="0"/>
              </a:spcAft>
              <a:buClrTx/>
              <a:buSzTx/>
              <a:buFont typeface="Arial"/>
              <a:buNone/>
              <a:tabLst/>
              <a:defRPr/>
            </a:pPr>
            <a:r>
              <a:rPr lang="en-US" dirty="0"/>
              <a:t>3.8. </a:t>
            </a:r>
            <a:r>
              <a:rPr lang="en-US" dirty="0" err="1"/>
              <a:t>Subapartat</a:t>
            </a:r>
            <a:endParaRPr lang="en-US" dirty="0"/>
          </a:p>
          <a:p>
            <a:pPr lvl="0"/>
            <a:endParaRPr lang="en-US" dirty="0"/>
          </a:p>
          <a:p>
            <a:pPr lvl="0"/>
            <a:endParaRPr lang="en-US" dirty="0"/>
          </a:p>
          <a:p>
            <a:pPr lvl="0"/>
            <a:endParaRPr lang="en-US" dirty="0"/>
          </a:p>
        </p:txBody>
      </p:sp>
      <p:sp>
        <p:nvSpPr>
          <p:cNvPr id="7" name="Text Placeholder 3"/>
          <p:cNvSpPr>
            <a:spLocks noGrp="1"/>
          </p:cNvSpPr>
          <p:nvPr>
            <p:ph type="body" sz="quarter" idx="16" hasCustomPrompt="1"/>
          </p:nvPr>
        </p:nvSpPr>
        <p:spPr>
          <a:xfrm>
            <a:off x="3274767" y="1195067"/>
            <a:ext cx="2591282" cy="3370379"/>
          </a:xfrm>
          <a:prstGeom prst="rect">
            <a:avLst/>
          </a:prstGeom>
        </p:spPr>
        <p:txBody>
          <a:bodyPr lIns="0" tIns="0" rIns="0" bIns="0" numCol="1" spcCol="288000">
            <a:noAutofit/>
          </a:bodyPr>
          <a:lstStyle>
            <a:lvl1pPr marL="0" marR="0" indent="0" algn="l" defTabSz="457200" rtl="0" eaLnBrk="1" fontAlgn="auto" latinLnBrk="0" hangingPunct="1">
              <a:lnSpc>
                <a:spcPts val="2000"/>
              </a:lnSpc>
              <a:spcBef>
                <a:spcPct val="20000"/>
              </a:spcBef>
              <a:spcAft>
                <a:spcPts val="0"/>
              </a:spcAft>
              <a:buClrTx/>
              <a:buSzTx/>
              <a:buFont typeface="Arial"/>
              <a:buNone/>
              <a:tabLst/>
              <a:defRPr sz="1400" b="0" baseline="0">
                <a:solidFill>
                  <a:schemeClr val="bg1"/>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2.1. </a:t>
            </a:r>
            <a:r>
              <a:rPr lang="en-US" dirty="0" err="1"/>
              <a:t>Subapartat</a:t>
            </a:r>
            <a:endParaRPr lang="en-US" dirty="0"/>
          </a:p>
          <a:p>
            <a:pPr lvl="0"/>
            <a:r>
              <a:rPr lang="en-US" dirty="0"/>
              <a:t>2.2. </a:t>
            </a:r>
            <a:r>
              <a:rPr lang="en-US" dirty="0" err="1"/>
              <a:t>Subapartat</a:t>
            </a:r>
            <a:endParaRPr lang="en-US" dirty="0"/>
          </a:p>
          <a:p>
            <a:pPr lvl="0"/>
            <a:r>
              <a:rPr lang="en-US" dirty="0"/>
              <a:t>2.3. </a:t>
            </a:r>
            <a:r>
              <a:rPr lang="en-US" dirty="0" err="1"/>
              <a:t>Subapartat</a:t>
            </a:r>
            <a:endParaRPr lang="en-US" dirty="0"/>
          </a:p>
          <a:p>
            <a:pPr lvl="0"/>
            <a:r>
              <a:rPr lang="en-US" dirty="0"/>
              <a:t>2.4. </a:t>
            </a:r>
            <a:r>
              <a:rPr lang="en-US" dirty="0" err="1"/>
              <a:t>Subapartat</a:t>
            </a:r>
            <a:endParaRPr lang="en-US" dirty="0"/>
          </a:p>
          <a:p>
            <a:pPr lvl="0"/>
            <a:r>
              <a:rPr lang="en-US" dirty="0"/>
              <a:t>2.5. </a:t>
            </a:r>
            <a:r>
              <a:rPr lang="en-US" dirty="0" err="1"/>
              <a:t>Subapartat</a:t>
            </a:r>
            <a:endParaRPr lang="en-US" dirty="0"/>
          </a:p>
          <a:p>
            <a:pPr lvl="0"/>
            <a:r>
              <a:rPr lang="en-US" dirty="0"/>
              <a:t>2.6. </a:t>
            </a:r>
            <a:r>
              <a:rPr lang="en-US" dirty="0" err="1"/>
              <a:t>Subapartat</a:t>
            </a:r>
            <a:endParaRPr lang="en-US" dirty="0"/>
          </a:p>
          <a:p>
            <a:pPr marL="0" marR="0" lvl="0" indent="0" algn="l" defTabSz="457200" rtl="0" eaLnBrk="1" fontAlgn="auto" latinLnBrk="0" hangingPunct="1">
              <a:lnSpc>
                <a:spcPts val="2000"/>
              </a:lnSpc>
              <a:spcBef>
                <a:spcPct val="20000"/>
              </a:spcBef>
              <a:spcAft>
                <a:spcPts val="0"/>
              </a:spcAft>
              <a:buClrTx/>
              <a:buSzTx/>
              <a:buFont typeface="Arial"/>
              <a:buNone/>
              <a:tabLst/>
              <a:defRPr/>
            </a:pPr>
            <a:r>
              <a:rPr lang="en-US" dirty="0"/>
              <a:t>2.7. </a:t>
            </a:r>
            <a:r>
              <a:rPr lang="en-US" dirty="0" err="1"/>
              <a:t>Subapartat</a:t>
            </a:r>
            <a:endParaRPr lang="en-US" dirty="0"/>
          </a:p>
          <a:p>
            <a:pPr marL="0" marR="0" lvl="0" indent="0" algn="l" defTabSz="457200" rtl="0" eaLnBrk="1" fontAlgn="auto" latinLnBrk="0" hangingPunct="1">
              <a:lnSpc>
                <a:spcPts val="2000"/>
              </a:lnSpc>
              <a:spcBef>
                <a:spcPct val="20000"/>
              </a:spcBef>
              <a:spcAft>
                <a:spcPts val="0"/>
              </a:spcAft>
              <a:buClrTx/>
              <a:buSzTx/>
              <a:buFont typeface="Arial"/>
              <a:buNone/>
              <a:tabLst/>
              <a:defRPr/>
            </a:pPr>
            <a:r>
              <a:rPr lang="en-US" dirty="0"/>
              <a:t>2.8. </a:t>
            </a:r>
            <a:r>
              <a:rPr lang="en-US" dirty="0" err="1"/>
              <a:t>Subapartat</a:t>
            </a:r>
            <a:endParaRPr lang="en-US" dirty="0"/>
          </a:p>
          <a:p>
            <a:pPr lvl="0"/>
            <a:endParaRPr lang="en-US" dirty="0"/>
          </a:p>
          <a:p>
            <a:pPr lvl="0"/>
            <a:endParaRPr lang="en-US" dirty="0"/>
          </a:p>
          <a:p>
            <a:pPr lvl="0"/>
            <a:endParaRPr lang="en-US" dirty="0"/>
          </a:p>
        </p:txBody>
      </p:sp>
      <p:sp>
        <p:nvSpPr>
          <p:cNvPr id="8" name="Text Placeholder 3"/>
          <p:cNvSpPr>
            <a:spLocks noGrp="1"/>
          </p:cNvSpPr>
          <p:nvPr>
            <p:ph type="body" sz="quarter" idx="17" hasCustomPrompt="1"/>
          </p:nvPr>
        </p:nvSpPr>
        <p:spPr>
          <a:xfrm>
            <a:off x="504000" y="1195067"/>
            <a:ext cx="2593493" cy="3370380"/>
          </a:xfrm>
          <a:prstGeom prst="rect">
            <a:avLst/>
          </a:prstGeom>
        </p:spPr>
        <p:txBody>
          <a:bodyPr lIns="0" tIns="0" rIns="0" bIns="0" numCol="1" spcCol="288000">
            <a:noAutofit/>
          </a:bodyPr>
          <a:lstStyle>
            <a:lvl1pPr marL="0" marR="0" indent="0" algn="l" defTabSz="457200" rtl="0" eaLnBrk="1" fontAlgn="auto" latinLnBrk="0" hangingPunct="1">
              <a:lnSpc>
                <a:spcPts val="2000"/>
              </a:lnSpc>
              <a:spcBef>
                <a:spcPct val="20000"/>
              </a:spcBef>
              <a:spcAft>
                <a:spcPts val="0"/>
              </a:spcAft>
              <a:buClrTx/>
              <a:buSzTx/>
              <a:buFont typeface="Arial"/>
              <a:buNone/>
              <a:tabLst/>
              <a:defRPr sz="1400" b="0" baseline="0">
                <a:solidFill>
                  <a:schemeClr val="bg1"/>
                </a:solidFill>
                <a:latin typeface="UOC Sans"/>
                <a:cs typeface="UOC Sans"/>
              </a:defRPr>
            </a:lvl1pPr>
            <a:lvl3pPr>
              <a:defRPr>
                <a:latin typeface="UOC Sans"/>
                <a:cs typeface="UOC Sans"/>
              </a:defRPr>
            </a:lvl3pPr>
            <a:lvl4pPr>
              <a:defRPr>
                <a:latin typeface="UOC Sans"/>
                <a:cs typeface="UOC Sans"/>
              </a:defRPr>
            </a:lvl4pPr>
            <a:lvl5pPr>
              <a:defRPr>
                <a:latin typeface="UOC Sans"/>
                <a:cs typeface="UOC Sans"/>
              </a:defRPr>
            </a:lvl5pPr>
          </a:lstStyle>
          <a:p>
            <a:pPr lvl="0"/>
            <a:r>
              <a:rPr lang="en-US" dirty="0"/>
              <a:t>1.1. </a:t>
            </a:r>
            <a:r>
              <a:rPr lang="en-US" dirty="0" err="1"/>
              <a:t>Subapartat</a:t>
            </a:r>
            <a:endParaRPr lang="en-US" dirty="0"/>
          </a:p>
          <a:p>
            <a:pPr lvl="0"/>
            <a:r>
              <a:rPr lang="en-US" dirty="0"/>
              <a:t>1.2. </a:t>
            </a:r>
            <a:r>
              <a:rPr lang="en-US" dirty="0" err="1"/>
              <a:t>Subapartat</a:t>
            </a:r>
            <a:endParaRPr lang="en-US" dirty="0"/>
          </a:p>
          <a:p>
            <a:pPr lvl="0"/>
            <a:r>
              <a:rPr lang="en-US" dirty="0"/>
              <a:t>1.3. </a:t>
            </a:r>
            <a:r>
              <a:rPr lang="en-US" dirty="0" err="1"/>
              <a:t>Subapartat</a:t>
            </a:r>
            <a:endParaRPr lang="en-US" dirty="0"/>
          </a:p>
          <a:p>
            <a:pPr lvl="0"/>
            <a:r>
              <a:rPr lang="en-US" dirty="0"/>
              <a:t>1.4. </a:t>
            </a:r>
            <a:r>
              <a:rPr lang="en-US" dirty="0" err="1"/>
              <a:t>Subapartat</a:t>
            </a:r>
            <a:endParaRPr lang="en-US" dirty="0"/>
          </a:p>
          <a:p>
            <a:pPr lvl="0"/>
            <a:r>
              <a:rPr lang="en-US" dirty="0"/>
              <a:t>1.5. </a:t>
            </a:r>
            <a:r>
              <a:rPr lang="en-US" dirty="0" err="1"/>
              <a:t>Subapartat</a:t>
            </a:r>
            <a:endParaRPr lang="en-US" dirty="0"/>
          </a:p>
          <a:p>
            <a:pPr lvl="0"/>
            <a:r>
              <a:rPr lang="en-US" dirty="0"/>
              <a:t>1.6. </a:t>
            </a:r>
            <a:r>
              <a:rPr lang="en-US" dirty="0" err="1"/>
              <a:t>Subapartat</a:t>
            </a:r>
            <a:endParaRPr lang="en-US" dirty="0"/>
          </a:p>
          <a:p>
            <a:pPr marL="0" marR="0" lvl="0" indent="0" algn="l" defTabSz="457200" rtl="0" eaLnBrk="1" fontAlgn="auto" latinLnBrk="0" hangingPunct="1">
              <a:lnSpc>
                <a:spcPts val="2000"/>
              </a:lnSpc>
              <a:spcBef>
                <a:spcPct val="20000"/>
              </a:spcBef>
              <a:spcAft>
                <a:spcPts val="0"/>
              </a:spcAft>
              <a:buClrTx/>
              <a:buSzTx/>
              <a:buFont typeface="Arial"/>
              <a:buNone/>
              <a:tabLst/>
              <a:defRPr/>
            </a:pPr>
            <a:r>
              <a:rPr lang="en-US" dirty="0"/>
              <a:t>1.7. </a:t>
            </a:r>
            <a:r>
              <a:rPr lang="en-US" dirty="0" err="1"/>
              <a:t>Subapartat</a:t>
            </a:r>
            <a:endParaRPr lang="en-US" dirty="0"/>
          </a:p>
          <a:p>
            <a:pPr marL="0" marR="0" lvl="0" indent="0" algn="l" defTabSz="457200" rtl="0" eaLnBrk="1" fontAlgn="auto" latinLnBrk="0" hangingPunct="1">
              <a:lnSpc>
                <a:spcPts val="2000"/>
              </a:lnSpc>
              <a:spcBef>
                <a:spcPct val="20000"/>
              </a:spcBef>
              <a:spcAft>
                <a:spcPts val="0"/>
              </a:spcAft>
              <a:buClrTx/>
              <a:buSzTx/>
              <a:buFont typeface="Arial"/>
              <a:buNone/>
              <a:tabLst/>
              <a:defRPr/>
            </a:pPr>
            <a:r>
              <a:rPr lang="en-US" dirty="0"/>
              <a:t>1.8. </a:t>
            </a:r>
            <a:r>
              <a:rPr lang="en-US" dirty="0" err="1"/>
              <a:t>Subapartat</a:t>
            </a:r>
            <a:endParaRPr lang="en-US" dirty="0"/>
          </a:p>
          <a:p>
            <a:pPr lvl="0"/>
            <a:endParaRPr lang="en-US" dirty="0"/>
          </a:p>
          <a:p>
            <a:pPr lvl="0"/>
            <a:endParaRPr lang="en-US" dirty="0"/>
          </a:p>
        </p:txBody>
      </p:sp>
      <p:cxnSp>
        <p:nvCxnSpPr>
          <p:cNvPr id="9" name="Straight Connector 9"/>
          <p:cNvCxnSpPr/>
          <p:nvPr userDrawn="1"/>
        </p:nvCxnSpPr>
        <p:spPr>
          <a:xfrm>
            <a:off x="504000" y="1173609"/>
            <a:ext cx="2606321"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3275856" y="1173609"/>
            <a:ext cx="2606321"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9"/>
          <p:cNvCxnSpPr/>
          <p:nvPr userDrawn="1"/>
        </p:nvCxnSpPr>
        <p:spPr>
          <a:xfrm>
            <a:off x="6036583" y="1173609"/>
            <a:ext cx="2606321"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63947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Contraportada">
    <p:spTree>
      <p:nvGrpSpPr>
        <p:cNvPr id="1" name="Shape 183"/>
        <p:cNvGrpSpPr/>
        <p:nvPr/>
      </p:nvGrpSpPr>
      <p:grpSpPr>
        <a:xfrm>
          <a:off x="0" y="0"/>
          <a:ext cx="0" cy="0"/>
          <a:chOff x="0" y="0"/>
          <a:chExt cx="0" cy="0"/>
        </a:xfrm>
      </p:grpSpPr>
      <p:sp>
        <p:nvSpPr>
          <p:cNvPr id="184" name="Shape 184"/>
          <p:cNvSpPr/>
          <p:nvPr/>
        </p:nvSpPr>
        <p:spPr>
          <a:xfrm>
            <a:off x="0" y="0"/>
            <a:ext cx="9144000" cy="5143500"/>
          </a:xfrm>
          <a:prstGeom prst="rect">
            <a:avLst/>
          </a:prstGeom>
          <a:solidFill>
            <a:srgbClr val="000078"/>
          </a:solidFill>
          <a:ln>
            <a:noFill/>
          </a:ln>
          <a:effectLst>
            <a:outerShdw blurRad="39999" dist="23000" dir="5400000" rotWithShape="0">
              <a:srgbClr val="000000">
                <a:alpha val="34900"/>
              </a:srgbClr>
            </a:outerShdw>
          </a:effectLst>
        </p:spPr>
        <p:txBody>
          <a:bodyPr lIns="91425" tIns="45700" rIns="91425" bIns="45700" anchor="ctr" anchorCtr="0">
            <a:noAutofit/>
          </a:bodyPr>
          <a:lstStyle/>
          <a:p>
            <a:pPr marL="0" marR="0" lvl="0" indent="0" algn="ctr" rtl="0">
              <a:spcBef>
                <a:spcPts val="0"/>
              </a:spcBef>
              <a:buNone/>
            </a:pPr>
            <a:endParaRPr sz="1600" dirty="0">
              <a:solidFill>
                <a:schemeClr val="lt1"/>
              </a:solidFill>
              <a:latin typeface="Calibri"/>
              <a:ea typeface="Calibri"/>
              <a:cs typeface="Calibri"/>
              <a:sym typeface="Calibri"/>
            </a:endParaRPr>
          </a:p>
        </p:txBody>
      </p:sp>
      <p:pic>
        <p:nvPicPr>
          <p:cNvPr id="185" name="Shape 185"/>
          <p:cNvPicPr preferRelativeResize="0"/>
          <p:nvPr/>
        </p:nvPicPr>
        <p:blipFill rotWithShape="1">
          <a:blip r:embed="rId2" cstate="print">
            <a:alphaModFix/>
          </a:blip>
          <a:srcRect/>
          <a:stretch/>
        </p:blipFill>
        <p:spPr>
          <a:xfrm>
            <a:off x="7428803" y="0"/>
            <a:ext cx="1715100" cy="1185600"/>
          </a:xfrm>
          <a:prstGeom prst="rect">
            <a:avLst/>
          </a:prstGeom>
          <a:noFill/>
          <a:ln>
            <a:noFill/>
          </a:ln>
        </p:spPr>
      </p:pic>
      <p:sp>
        <p:nvSpPr>
          <p:cNvPr id="186" name="Shape 186"/>
          <p:cNvSpPr/>
          <p:nvPr/>
        </p:nvSpPr>
        <p:spPr>
          <a:xfrm>
            <a:off x="224187" y="877437"/>
            <a:ext cx="3320400" cy="36000"/>
          </a:xfrm>
          <a:prstGeom prst="rect">
            <a:avLst/>
          </a:prstGeom>
          <a:solidFill>
            <a:srgbClr val="73EDFF"/>
          </a:solidFill>
          <a:ln>
            <a:noFill/>
          </a:ln>
        </p:spPr>
        <p:txBody>
          <a:bodyPr lIns="91425" tIns="45700" rIns="91425" bIns="45700" anchor="ctr" anchorCtr="0">
            <a:noAutofit/>
          </a:bodyPr>
          <a:lstStyle/>
          <a:p>
            <a:pPr marL="0" marR="0" lvl="0" indent="0" algn="ctr" rtl="0">
              <a:spcBef>
                <a:spcPts val="0"/>
              </a:spcBef>
              <a:buNone/>
            </a:pPr>
            <a:endParaRPr sz="1600" dirty="0">
              <a:solidFill>
                <a:schemeClr val="lt1"/>
              </a:solidFill>
              <a:latin typeface="Calibri"/>
              <a:ea typeface="Calibri"/>
              <a:cs typeface="Calibri"/>
              <a:sym typeface="Calibri"/>
            </a:endParaRPr>
          </a:p>
        </p:txBody>
      </p:sp>
      <p:sp>
        <p:nvSpPr>
          <p:cNvPr id="187" name="Shape 187"/>
          <p:cNvSpPr/>
          <p:nvPr/>
        </p:nvSpPr>
        <p:spPr>
          <a:xfrm>
            <a:off x="225963" y="234949"/>
            <a:ext cx="3320400" cy="36000"/>
          </a:xfrm>
          <a:prstGeom prst="rect">
            <a:avLst/>
          </a:prstGeom>
          <a:solidFill>
            <a:srgbClr val="73EDFF"/>
          </a:solidFill>
          <a:ln>
            <a:noFill/>
          </a:ln>
        </p:spPr>
        <p:txBody>
          <a:bodyPr lIns="91425" tIns="45700" rIns="91425" bIns="45700" anchor="ctr" anchorCtr="0">
            <a:noAutofit/>
          </a:bodyPr>
          <a:lstStyle/>
          <a:p>
            <a:pPr marL="0" marR="0" lvl="0" indent="0" algn="ctr" rtl="0">
              <a:spcBef>
                <a:spcPts val="0"/>
              </a:spcBef>
              <a:buNone/>
            </a:pPr>
            <a:endParaRPr sz="1600" dirty="0">
              <a:solidFill>
                <a:schemeClr val="lt1"/>
              </a:solidFill>
              <a:latin typeface="Calibri"/>
              <a:ea typeface="Calibri"/>
              <a:cs typeface="Calibri"/>
              <a:sym typeface="Calibri"/>
            </a:endParaRPr>
          </a:p>
        </p:txBody>
      </p:sp>
      <p:sp>
        <p:nvSpPr>
          <p:cNvPr id="188" name="Shape 188"/>
          <p:cNvSpPr/>
          <p:nvPr/>
        </p:nvSpPr>
        <p:spPr>
          <a:xfrm>
            <a:off x="224187" y="4857926"/>
            <a:ext cx="3320400" cy="36000"/>
          </a:xfrm>
          <a:prstGeom prst="rect">
            <a:avLst/>
          </a:prstGeom>
          <a:solidFill>
            <a:srgbClr val="73EDFF"/>
          </a:solidFill>
          <a:ln>
            <a:noFill/>
          </a:ln>
        </p:spPr>
        <p:txBody>
          <a:bodyPr lIns="91425" tIns="45700" rIns="91425" bIns="45700" anchor="ctr" anchorCtr="0">
            <a:noAutofit/>
          </a:bodyPr>
          <a:lstStyle/>
          <a:p>
            <a:pPr marL="0" marR="0" lvl="0" indent="0" algn="ctr" rtl="0">
              <a:spcBef>
                <a:spcPts val="0"/>
              </a:spcBef>
              <a:buNone/>
            </a:pPr>
            <a:endParaRPr sz="1600" dirty="0">
              <a:solidFill>
                <a:schemeClr val="lt1"/>
              </a:solidFill>
              <a:latin typeface="Calibri"/>
              <a:ea typeface="Calibri"/>
              <a:cs typeface="Calibri"/>
              <a:sym typeface="Calibri"/>
            </a:endParaRPr>
          </a:p>
        </p:txBody>
      </p:sp>
      <p:pic>
        <p:nvPicPr>
          <p:cNvPr id="189" name="Shape 189"/>
          <p:cNvPicPr preferRelativeResize="0"/>
          <p:nvPr/>
        </p:nvPicPr>
        <p:blipFill rotWithShape="1">
          <a:blip r:embed="rId3" cstate="print">
            <a:alphaModFix/>
          </a:blip>
          <a:srcRect/>
          <a:stretch/>
        </p:blipFill>
        <p:spPr>
          <a:xfrm>
            <a:off x="224187" y="298395"/>
            <a:ext cx="1164300" cy="291000"/>
          </a:xfrm>
          <a:prstGeom prst="rect">
            <a:avLst/>
          </a:prstGeom>
          <a:noFill/>
          <a:ln>
            <a:noFill/>
          </a:ln>
        </p:spPr>
      </p:pic>
      <p:pic>
        <p:nvPicPr>
          <p:cNvPr id="190" name="Shape 190"/>
          <p:cNvPicPr preferRelativeResize="0"/>
          <p:nvPr/>
        </p:nvPicPr>
        <p:blipFill rotWithShape="1">
          <a:blip r:embed="rId4" cstate="print">
            <a:alphaModFix/>
          </a:blip>
          <a:srcRect/>
          <a:stretch/>
        </p:blipFill>
        <p:spPr>
          <a:xfrm>
            <a:off x="255186" y="1095970"/>
            <a:ext cx="176699" cy="183300"/>
          </a:xfrm>
          <a:prstGeom prst="rect">
            <a:avLst/>
          </a:prstGeom>
          <a:noFill/>
          <a:ln>
            <a:noFill/>
          </a:ln>
        </p:spPr>
      </p:pic>
      <p:pic>
        <p:nvPicPr>
          <p:cNvPr id="191" name="Shape 191"/>
          <p:cNvPicPr preferRelativeResize="0"/>
          <p:nvPr/>
        </p:nvPicPr>
        <p:blipFill rotWithShape="1">
          <a:blip r:embed="rId5" cstate="print">
            <a:alphaModFix/>
          </a:blip>
          <a:srcRect/>
          <a:stretch/>
        </p:blipFill>
        <p:spPr>
          <a:xfrm>
            <a:off x="255186" y="1358466"/>
            <a:ext cx="198899" cy="165600"/>
          </a:xfrm>
          <a:prstGeom prst="rect">
            <a:avLst/>
          </a:prstGeom>
          <a:noFill/>
          <a:ln>
            <a:noFill/>
          </a:ln>
        </p:spPr>
      </p:pic>
      <p:pic>
        <p:nvPicPr>
          <p:cNvPr id="192" name="Shape 192"/>
          <p:cNvPicPr preferRelativeResize="0"/>
          <p:nvPr/>
        </p:nvPicPr>
        <p:blipFill rotWithShape="1">
          <a:blip r:embed="rId6" cstate="print">
            <a:alphaModFix/>
          </a:blip>
          <a:srcRect/>
          <a:stretch/>
        </p:blipFill>
        <p:spPr>
          <a:xfrm>
            <a:off x="252908" y="1608426"/>
            <a:ext cx="188399" cy="188400"/>
          </a:xfrm>
          <a:prstGeom prst="rect">
            <a:avLst/>
          </a:prstGeom>
          <a:noFill/>
          <a:ln>
            <a:noFill/>
          </a:ln>
        </p:spPr>
      </p:pic>
      <p:sp>
        <p:nvSpPr>
          <p:cNvPr id="193" name="Shape 193"/>
          <p:cNvSpPr txBox="1">
            <a:spLocks noGrp="1"/>
          </p:cNvSpPr>
          <p:nvPr>
            <p:ph type="body" idx="1"/>
          </p:nvPr>
        </p:nvSpPr>
        <p:spPr>
          <a:xfrm>
            <a:off x="487302" y="1044933"/>
            <a:ext cx="3057300" cy="313500"/>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lt1"/>
              </a:buClr>
              <a:buFont typeface="Arial"/>
              <a:buNone/>
              <a:defRPr sz="1800" b="0" i="0" u="none" strike="noStrike" cap="none">
                <a:solidFill>
                  <a:schemeClr val="lt1"/>
                </a:solidFill>
                <a:latin typeface="Arial"/>
                <a:ea typeface="Arial"/>
                <a:cs typeface="Arial"/>
                <a:sym typeface="Arial"/>
              </a:defRPr>
            </a:lvl1pPr>
            <a:lvl2pPr marL="408137" marR="0" lvl="1" indent="-1747"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2pPr>
            <a:lvl3pPr marL="816275" marR="0" lvl="2" indent="-3496"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3pPr>
            <a:lvl4pPr marL="1224413" marR="0" lvl="3" indent="-5243"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4pPr>
            <a:lvl5pPr marL="1632551" marR="0" lvl="4" indent="-6991"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5pPr>
            <a:lvl6pPr marL="2040687" marR="0" lvl="5" indent="-8738"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6pPr>
            <a:lvl7pPr marL="2448825" marR="0" lvl="6" indent="-10486"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7pPr>
            <a:lvl8pPr marL="2856965" marR="0" lvl="7" indent="-12236"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8pPr>
            <a:lvl9pPr marL="3265100" marR="0" lvl="8" indent="-1282"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94" name="Shape 194"/>
          <p:cNvSpPr txBox="1">
            <a:spLocks noGrp="1"/>
          </p:cNvSpPr>
          <p:nvPr>
            <p:ph type="body" idx="2"/>
          </p:nvPr>
        </p:nvSpPr>
        <p:spPr>
          <a:xfrm>
            <a:off x="487302" y="1300841"/>
            <a:ext cx="3057300" cy="280800"/>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lt1"/>
              </a:buClr>
              <a:buFont typeface="Arial"/>
              <a:buNone/>
              <a:defRPr sz="1800" b="0" i="0" u="none" strike="noStrike" cap="none">
                <a:solidFill>
                  <a:schemeClr val="lt1"/>
                </a:solidFill>
                <a:latin typeface="Arial"/>
                <a:ea typeface="Arial"/>
                <a:cs typeface="Arial"/>
                <a:sym typeface="Arial"/>
              </a:defRPr>
            </a:lvl1pPr>
            <a:lvl2pPr marL="408137" marR="0" lvl="1" indent="-1747"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2pPr>
            <a:lvl3pPr marL="816275" marR="0" lvl="2" indent="-3496"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3pPr>
            <a:lvl4pPr marL="1224413" marR="0" lvl="3" indent="-5243"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4pPr>
            <a:lvl5pPr marL="1632551" marR="0" lvl="4" indent="-6991"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5pPr>
            <a:lvl6pPr marL="2040687" marR="0" lvl="5" indent="-8738"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6pPr>
            <a:lvl7pPr marL="2448825" marR="0" lvl="6" indent="-10486"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7pPr>
            <a:lvl8pPr marL="2856965" marR="0" lvl="7" indent="-12236"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8pPr>
            <a:lvl9pPr marL="3265100" marR="0" lvl="8" indent="-1282"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95" name="Shape 195"/>
          <p:cNvSpPr txBox="1">
            <a:spLocks noGrp="1"/>
          </p:cNvSpPr>
          <p:nvPr>
            <p:ph type="body" idx="3"/>
          </p:nvPr>
        </p:nvSpPr>
        <p:spPr>
          <a:xfrm>
            <a:off x="487302" y="1552301"/>
            <a:ext cx="3057300" cy="280800"/>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lt1"/>
              </a:buClr>
              <a:buFont typeface="Arial"/>
              <a:buNone/>
              <a:defRPr sz="1800" b="0" i="0" u="none" strike="noStrike" cap="none">
                <a:solidFill>
                  <a:schemeClr val="lt1"/>
                </a:solidFill>
                <a:latin typeface="Arial"/>
                <a:ea typeface="Arial"/>
                <a:cs typeface="Arial"/>
                <a:sym typeface="Arial"/>
              </a:defRPr>
            </a:lvl1pPr>
            <a:lvl2pPr marL="408137" marR="0" lvl="1" indent="-1747"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2pPr>
            <a:lvl3pPr marL="816275" marR="0" lvl="2" indent="-3496"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3pPr>
            <a:lvl4pPr marL="1224413" marR="0" lvl="3" indent="-5243"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4pPr>
            <a:lvl5pPr marL="1632551" marR="0" lvl="4" indent="-6991"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5pPr>
            <a:lvl6pPr marL="2040687" marR="0" lvl="5" indent="-8738"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6pPr>
            <a:lvl7pPr marL="2448825" marR="0" lvl="6" indent="-10486"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7pPr>
            <a:lvl8pPr marL="2856965" marR="0" lvl="7" indent="-12236"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8pPr>
            <a:lvl9pPr marL="3265100" marR="0" lvl="8" indent="-1282"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96" name="Shape 196"/>
          <p:cNvSpPr txBox="1">
            <a:spLocks noGrp="1"/>
          </p:cNvSpPr>
          <p:nvPr>
            <p:ph type="sldNum" idx="12"/>
          </p:nvPr>
        </p:nvSpPr>
        <p:spPr>
          <a:xfrm>
            <a:off x="8556783" y="4749850"/>
            <a:ext cx="548700" cy="393600"/>
          </a:xfrm>
          <a:prstGeom prst="rect">
            <a:avLst/>
          </a:prstGeom>
        </p:spPr>
        <p:txBody>
          <a:bodyPr lIns="0" tIns="0" rIns="0" bIns="0" anchor="t" anchorCtr="0">
            <a:noAutofit/>
          </a:bodyPr>
          <a:lstStyle/>
          <a:p>
            <a:pPr algn="r"/>
            <a:fld id="{00000000-1234-1234-1234-123412341234}" type="slidenum">
              <a:rPr lang="es-ES" sz="1300" smtClean="0">
                <a:solidFill>
                  <a:schemeClr val="lt1"/>
                </a:solidFill>
              </a:rPr>
              <a:pPr algn="r"/>
              <a:t>‹#›</a:t>
            </a:fld>
            <a:endParaRPr lang="es-ES" sz="1300" dirty="0">
              <a:solidFill>
                <a:schemeClr val="lt1"/>
              </a:solidFill>
            </a:endParaRPr>
          </a:p>
        </p:txBody>
      </p:sp>
    </p:spTree>
    <p:extLst>
      <p:ext uri="{BB962C8B-B14F-4D97-AF65-F5344CB8AC3E}">
        <p14:creationId xmlns:p14="http://schemas.microsoft.com/office/powerpoint/2010/main" val="42578886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Portadeta A">
    <p:spTree>
      <p:nvGrpSpPr>
        <p:cNvPr id="1" name="Shape 70"/>
        <p:cNvGrpSpPr/>
        <p:nvPr/>
      </p:nvGrpSpPr>
      <p:grpSpPr>
        <a:xfrm>
          <a:off x="0" y="0"/>
          <a:ext cx="0" cy="0"/>
          <a:chOff x="0" y="0"/>
          <a:chExt cx="0" cy="0"/>
        </a:xfrm>
      </p:grpSpPr>
      <p:sp>
        <p:nvSpPr>
          <p:cNvPr id="71" name="Shape 71"/>
          <p:cNvSpPr/>
          <p:nvPr/>
        </p:nvSpPr>
        <p:spPr>
          <a:xfrm>
            <a:off x="0" y="-766"/>
            <a:ext cx="9144000" cy="5143500"/>
          </a:xfrm>
          <a:prstGeom prst="rect">
            <a:avLst/>
          </a:prstGeom>
          <a:solidFill>
            <a:schemeClr val="accent2"/>
          </a:solidFill>
          <a:ln>
            <a:noFill/>
          </a:ln>
          <a:effectLst>
            <a:outerShdw blurRad="39999" dist="23000" dir="5400000" rotWithShape="0">
              <a:srgbClr val="000000">
                <a:alpha val="34900"/>
              </a:srgbClr>
            </a:outerShdw>
          </a:effectLst>
        </p:spPr>
        <p:txBody>
          <a:bodyPr lIns="91425" tIns="45700" rIns="91425" bIns="45700" anchor="ctr" anchorCtr="0">
            <a:noAutofit/>
          </a:bodyPr>
          <a:lstStyle/>
          <a:p>
            <a:pPr marL="0" marR="0" lvl="0" indent="0" algn="ctr" rtl="0">
              <a:spcBef>
                <a:spcPts val="0"/>
              </a:spcBef>
              <a:buNone/>
            </a:pPr>
            <a:endParaRPr sz="1600" dirty="0">
              <a:solidFill>
                <a:schemeClr val="lt1"/>
              </a:solidFill>
              <a:latin typeface="Calibri"/>
              <a:ea typeface="Calibri"/>
              <a:cs typeface="Calibri"/>
              <a:sym typeface="Calibri"/>
            </a:endParaRPr>
          </a:p>
        </p:txBody>
      </p:sp>
      <p:pic>
        <p:nvPicPr>
          <p:cNvPr id="72" name="Shape 72"/>
          <p:cNvPicPr preferRelativeResize="0"/>
          <p:nvPr/>
        </p:nvPicPr>
        <p:blipFill rotWithShape="1">
          <a:blip r:embed="rId2" cstate="print">
            <a:alphaModFix/>
          </a:blip>
          <a:srcRect/>
          <a:stretch/>
        </p:blipFill>
        <p:spPr>
          <a:xfrm>
            <a:off x="220432" y="233931"/>
            <a:ext cx="597300" cy="448200"/>
          </a:xfrm>
          <a:prstGeom prst="rect">
            <a:avLst/>
          </a:prstGeom>
          <a:noFill/>
          <a:ln>
            <a:noFill/>
          </a:ln>
        </p:spPr>
      </p:pic>
      <p:sp>
        <p:nvSpPr>
          <p:cNvPr id="73" name="Shape 73"/>
          <p:cNvSpPr txBox="1">
            <a:spLocks noGrp="1"/>
          </p:cNvSpPr>
          <p:nvPr>
            <p:ph type="body" idx="1"/>
          </p:nvPr>
        </p:nvSpPr>
        <p:spPr>
          <a:xfrm>
            <a:off x="4566391" y="1521471"/>
            <a:ext cx="4344600" cy="2874000"/>
          </a:xfrm>
          <a:prstGeom prst="rect">
            <a:avLst/>
          </a:prstGeom>
          <a:noFill/>
          <a:ln>
            <a:noFill/>
          </a:ln>
        </p:spPr>
        <p:txBody>
          <a:bodyPr lIns="91425" tIns="91425" rIns="91425" bIns="91425" anchor="t" anchorCtr="0"/>
          <a:lstStyle>
            <a:lvl1pPr marL="0" marR="0" lvl="0" indent="0" algn="l" rtl="0">
              <a:lnSpc>
                <a:spcPct val="109473"/>
              </a:lnSpc>
              <a:spcBef>
                <a:spcPts val="0"/>
              </a:spcBef>
              <a:buClr>
                <a:srgbClr val="000078"/>
              </a:buClr>
              <a:buSzPct val="100000"/>
              <a:buFont typeface="Georgia"/>
              <a:buNone/>
              <a:defRPr sz="1900" b="1" i="0" u="none" strike="noStrike" cap="none">
                <a:solidFill>
                  <a:srgbClr val="000078"/>
                </a:solidFill>
                <a:latin typeface="Georgia"/>
                <a:ea typeface="Georgia"/>
                <a:cs typeface="Georgia"/>
                <a:sym typeface="Georgia"/>
              </a:defRPr>
            </a:lvl1pPr>
            <a:lvl2pPr marL="408137" marR="0" lvl="1" indent="-1747" algn="l" rtl="0">
              <a:spcBef>
                <a:spcPts val="360"/>
              </a:spcBef>
              <a:buClr>
                <a:srgbClr val="000078"/>
              </a:buClr>
              <a:buSzPct val="100000"/>
              <a:buFont typeface="Georgia"/>
              <a:buNone/>
              <a:defRPr sz="1900" b="1" i="0" u="none" strike="noStrike" cap="none">
                <a:solidFill>
                  <a:srgbClr val="000078"/>
                </a:solidFill>
                <a:latin typeface="Georgia"/>
                <a:ea typeface="Georgia"/>
                <a:cs typeface="Georgia"/>
                <a:sym typeface="Georgia"/>
              </a:defRPr>
            </a:lvl2pPr>
            <a:lvl3pPr marL="816275" marR="0" lvl="2" indent="-3496" algn="l" rtl="0">
              <a:spcBef>
                <a:spcPts val="320"/>
              </a:spcBef>
              <a:buClr>
                <a:srgbClr val="000078"/>
              </a:buClr>
              <a:buSzPct val="100000"/>
              <a:buFont typeface="Georgia"/>
              <a:buNone/>
              <a:defRPr sz="1900" b="1" i="0" u="none" strike="noStrike" cap="none">
                <a:solidFill>
                  <a:srgbClr val="000078"/>
                </a:solidFill>
                <a:latin typeface="Georgia"/>
                <a:ea typeface="Georgia"/>
                <a:cs typeface="Georgia"/>
                <a:sym typeface="Georgia"/>
              </a:defRPr>
            </a:lvl3pPr>
            <a:lvl4pPr marL="1224413" marR="0" lvl="3" indent="-5243" algn="l" rtl="0">
              <a:spcBef>
                <a:spcPts val="280"/>
              </a:spcBef>
              <a:buClr>
                <a:srgbClr val="000078"/>
              </a:buClr>
              <a:buSzPct val="100000"/>
              <a:buFont typeface="Georgia"/>
              <a:buNone/>
              <a:defRPr sz="1900" b="1" i="0" u="none" strike="noStrike" cap="none">
                <a:solidFill>
                  <a:srgbClr val="000078"/>
                </a:solidFill>
                <a:latin typeface="Georgia"/>
                <a:ea typeface="Georgia"/>
                <a:cs typeface="Georgia"/>
                <a:sym typeface="Georgia"/>
              </a:defRPr>
            </a:lvl4pPr>
            <a:lvl5pPr marL="1632551" marR="0" lvl="4" indent="-6991" algn="l" rtl="0">
              <a:spcBef>
                <a:spcPts val="280"/>
              </a:spcBef>
              <a:buClr>
                <a:srgbClr val="000078"/>
              </a:buClr>
              <a:buSzPct val="100000"/>
              <a:buFont typeface="Georgia"/>
              <a:buNone/>
              <a:defRPr sz="1900" b="1" i="0" u="none" strike="noStrike" cap="none">
                <a:solidFill>
                  <a:srgbClr val="000078"/>
                </a:solidFill>
                <a:latin typeface="Georgia"/>
                <a:ea typeface="Georgia"/>
                <a:cs typeface="Georgia"/>
                <a:sym typeface="Georgia"/>
              </a:defRPr>
            </a:lvl5pPr>
            <a:lvl6pPr marL="2040687" marR="0" lvl="5" indent="-8738" algn="l" rtl="0">
              <a:spcBef>
                <a:spcPts val="280"/>
              </a:spcBef>
              <a:buClr>
                <a:srgbClr val="000078"/>
              </a:buClr>
              <a:buSzPct val="100000"/>
              <a:buFont typeface="Georgia"/>
              <a:buNone/>
              <a:defRPr sz="1900" b="1" i="0" u="none" strike="noStrike" cap="none">
                <a:solidFill>
                  <a:srgbClr val="000078"/>
                </a:solidFill>
                <a:latin typeface="Georgia"/>
                <a:ea typeface="Georgia"/>
                <a:cs typeface="Georgia"/>
                <a:sym typeface="Georgia"/>
              </a:defRPr>
            </a:lvl6pPr>
            <a:lvl7pPr marL="2448825" marR="0" lvl="6" indent="-10486" algn="l" rtl="0">
              <a:spcBef>
                <a:spcPts val="280"/>
              </a:spcBef>
              <a:buClr>
                <a:srgbClr val="000078"/>
              </a:buClr>
              <a:buSzPct val="100000"/>
              <a:buFont typeface="Georgia"/>
              <a:buNone/>
              <a:defRPr sz="1900" b="1" i="0" u="none" strike="noStrike" cap="none">
                <a:solidFill>
                  <a:srgbClr val="000078"/>
                </a:solidFill>
                <a:latin typeface="Georgia"/>
                <a:ea typeface="Georgia"/>
                <a:cs typeface="Georgia"/>
                <a:sym typeface="Georgia"/>
              </a:defRPr>
            </a:lvl7pPr>
            <a:lvl8pPr marL="2856965" marR="0" lvl="7" indent="-12236" algn="l" rtl="0">
              <a:spcBef>
                <a:spcPts val="280"/>
              </a:spcBef>
              <a:buClr>
                <a:srgbClr val="000078"/>
              </a:buClr>
              <a:buSzPct val="100000"/>
              <a:buFont typeface="Georgia"/>
              <a:buNone/>
              <a:defRPr sz="1900" b="1" i="0" u="none" strike="noStrike" cap="none">
                <a:solidFill>
                  <a:srgbClr val="000078"/>
                </a:solidFill>
                <a:latin typeface="Georgia"/>
                <a:ea typeface="Georgia"/>
                <a:cs typeface="Georgia"/>
                <a:sym typeface="Georgia"/>
              </a:defRPr>
            </a:lvl8pPr>
            <a:lvl9pPr marL="3265100" marR="0" lvl="8" indent="-1282" algn="l" rtl="0">
              <a:spcBef>
                <a:spcPts val="280"/>
              </a:spcBef>
              <a:buClr>
                <a:srgbClr val="000078"/>
              </a:buClr>
              <a:buSzPct val="100000"/>
              <a:buFont typeface="Georgia"/>
              <a:buNone/>
              <a:defRPr sz="1900" b="1" i="0" u="none" strike="noStrike" cap="none">
                <a:solidFill>
                  <a:srgbClr val="000078"/>
                </a:solidFill>
                <a:latin typeface="Georgia"/>
                <a:ea typeface="Georgia"/>
                <a:cs typeface="Georgia"/>
                <a:sym typeface="Georgia"/>
              </a:defRPr>
            </a:lvl9pPr>
          </a:lstStyle>
          <a:p>
            <a:endParaRPr/>
          </a:p>
        </p:txBody>
      </p:sp>
      <p:sp>
        <p:nvSpPr>
          <p:cNvPr id="74" name="Shape 74"/>
          <p:cNvSpPr/>
          <p:nvPr/>
        </p:nvSpPr>
        <p:spPr>
          <a:xfrm>
            <a:off x="867334" y="239628"/>
            <a:ext cx="1485299" cy="288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600" dirty="0">
              <a:solidFill>
                <a:schemeClr val="lt1"/>
              </a:solidFill>
              <a:latin typeface="Calibri"/>
              <a:ea typeface="Calibri"/>
              <a:cs typeface="Calibri"/>
              <a:sym typeface="Calibri"/>
            </a:endParaRPr>
          </a:p>
        </p:txBody>
      </p:sp>
      <p:sp>
        <p:nvSpPr>
          <p:cNvPr id="75" name="Shape 75"/>
          <p:cNvSpPr/>
          <p:nvPr/>
        </p:nvSpPr>
        <p:spPr>
          <a:xfrm>
            <a:off x="2407531" y="240019"/>
            <a:ext cx="3215400" cy="288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600" dirty="0">
              <a:solidFill>
                <a:schemeClr val="lt1"/>
              </a:solidFill>
              <a:latin typeface="Calibri"/>
              <a:ea typeface="Calibri"/>
              <a:cs typeface="Calibri"/>
              <a:sym typeface="Calibri"/>
            </a:endParaRPr>
          </a:p>
        </p:txBody>
      </p:sp>
      <p:sp>
        <p:nvSpPr>
          <p:cNvPr id="76" name="Shape 76"/>
          <p:cNvSpPr txBox="1">
            <a:spLocks noGrp="1"/>
          </p:cNvSpPr>
          <p:nvPr>
            <p:ph type="sldNum" idx="12"/>
          </p:nvPr>
        </p:nvSpPr>
        <p:spPr>
          <a:xfrm>
            <a:off x="7868756" y="268819"/>
            <a:ext cx="988200" cy="199200"/>
          </a:xfrm>
          <a:prstGeom prst="rect">
            <a:avLst/>
          </a:prstGeom>
          <a:noFill/>
          <a:ln>
            <a:noFill/>
          </a:ln>
        </p:spPr>
        <p:txBody>
          <a:bodyPr lIns="0" tIns="0" rIns="0" bIns="0" anchor="t" anchorCtr="0">
            <a:noAutofit/>
          </a:bodyPr>
          <a:lstStyle/>
          <a:p>
            <a:pPr>
              <a:buSzPct val="25000"/>
            </a:pPr>
            <a:fld id="{00000000-1234-1234-1234-123412341234}" type="slidenum">
              <a:rPr lang="es-ES" smtClean="0">
                <a:solidFill>
                  <a:srgbClr val="000078"/>
                </a:solidFill>
                <a:ea typeface="Arial"/>
                <a:cs typeface="Arial"/>
                <a:sym typeface="Arial"/>
              </a:rPr>
              <a:pPr>
                <a:buSzPct val="25000"/>
              </a:pPr>
              <a:t>‹#›</a:t>
            </a:fld>
            <a:endParaRPr lang="es-ES" dirty="0">
              <a:solidFill>
                <a:srgbClr val="000078"/>
              </a:solidFill>
              <a:ea typeface="Arial"/>
              <a:cs typeface="Arial"/>
              <a:sym typeface="Arial"/>
            </a:endParaRPr>
          </a:p>
        </p:txBody>
      </p:sp>
      <p:sp>
        <p:nvSpPr>
          <p:cNvPr id="77" name="Shape 77">
            <a:hlinkClick r:id="rId3"/>
          </p:cNvPr>
          <p:cNvSpPr txBox="1"/>
          <p:nvPr/>
        </p:nvSpPr>
        <p:spPr>
          <a:xfrm>
            <a:off x="6780117" y="268819"/>
            <a:ext cx="986400" cy="107700"/>
          </a:xfrm>
          <a:prstGeom prst="rect">
            <a:avLst/>
          </a:prstGeom>
          <a:noFill/>
          <a:ln>
            <a:noFill/>
          </a:ln>
        </p:spPr>
        <p:txBody>
          <a:bodyPr lIns="0" tIns="0" rIns="0" bIns="0" anchor="t" anchorCtr="0">
            <a:noAutofit/>
          </a:bodyPr>
          <a:lstStyle/>
          <a:p>
            <a:pPr marL="0" marR="0" lvl="0" indent="0" algn="l" rtl="0">
              <a:spcBef>
                <a:spcPts val="0"/>
              </a:spcBef>
              <a:buSzPct val="25000"/>
              <a:buNone/>
            </a:pPr>
            <a:r>
              <a:rPr lang="es-ES" sz="700" dirty="0">
                <a:solidFill>
                  <a:schemeClr val="dk2"/>
                </a:solidFill>
                <a:latin typeface="Arial"/>
                <a:ea typeface="Arial"/>
                <a:cs typeface="Arial"/>
                <a:sym typeface="Arial"/>
              </a:rPr>
              <a:t>uoc.edu</a:t>
            </a:r>
          </a:p>
        </p:txBody>
      </p:sp>
      <p:sp>
        <p:nvSpPr>
          <p:cNvPr id="78" name="Shape 78"/>
          <p:cNvSpPr/>
          <p:nvPr/>
        </p:nvSpPr>
        <p:spPr>
          <a:xfrm>
            <a:off x="220302" y="4889471"/>
            <a:ext cx="8676000" cy="288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600" dirty="0">
              <a:solidFill>
                <a:schemeClr val="lt1"/>
              </a:solidFill>
              <a:latin typeface="Calibri"/>
              <a:ea typeface="Calibri"/>
              <a:cs typeface="Calibri"/>
              <a:sym typeface="Calibri"/>
            </a:endParaRPr>
          </a:p>
        </p:txBody>
      </p:sp>
      <p:sp>
        <p:nvSpPr>
          <p:cNvPr id="79" name="Shape 79"/>
          <p:cNvSpPr/>
          <p:nvPr/>
        </p:nvSpPr>
        <p:spPr>
          <a:xfrm>
            <a:off x="5684192" y="233212"/>
            <a:ext cx="1030800" cy="288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600" dirty="0">
              <a:solidFill>
                <a:schemeClr val="lt1"/>
              </a:solidFill>
              <a:latin typeface="Calibri"/>
              <a:ea typeface="Calibri"/>
              <a:cs typeface="Calibri"/>
              <a:sym typeface="Calibri"/>
            </a:endParaRPr>
          </a:p>
        </p:txBody>
      </p:sp>
      <p:sp>
        <p:nvSpPr>
          <p:cNvPr id="80" name="Shape 80"/>
          <p:cNvSpPr/>
          <p:nvPr/>
        </p:nvSpPr>
        <p:spPr>
          <a:xfrm>
            <a:off x="6770042" y="235108"/>
            <a:ext cx="1030800" cy="288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600" dirty="0">
              <a:solidFill>
                <a:schemeClr val="lt1"/>
              </a:solidFill>
              <a:latin typeface="Calibri"/>
              <a:ea typeface="Calibri"/>
              <a:cs typeface="Calibri"/>
              <a:sym typeface="Calibri"/>
            </a:endParaRPr>
          </a:p>
        </p:txBody>
      </p:sp>
      <p:sp>
        <p:nvSpPr>
          <p:cNvPr id="81" name="Shape 81"/>
          <p:cNvSpPr/>
          <p:nvPr/>
        </p:nvSpPr>
        <p:spPr>
          <a:xfrm>
            <a:off x="7855400" y="235108"/>
            <a:ext cx="1030800" cy="288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600" dirty="0">
              <a:solidFill>
                <a:schemeClr val="lt1"/>
              </a:solidFill>
              <a:latin typeface="Calibri"/>
              <a:ea typeface="Calibri"/>
              <a:cs typeface="Calibri"/>
              <a:sym typeface="Calibri"/>
            </a:endParaRPr>
          </a:p>
        </p:txBody>
      </p:sp>
      <p:sp>
        <p:nvSpPr>
          <p:cNvPr id="82" name="Shape 82"/>
          <p:cNvSpPr/>
          <p:nvPr/>
        </p:nvSpPr>
        <p:spPr>
          <a:xfrm>
            <a:off x="5684192" y="652285"/>
            <a:ext cx="1030800" cy="288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600" dirty="0">
              <a:solidFill>
                <a:schemeClr val="lt1"/>
              </a:solidFill>
              <a:latin typeface="Calibri"/>
              <a:ea typeface="Calibri"/>
              <a:cs typeface="Calibri"/>
              <a:sym typeface="Calibri"/>
            </a:endParaRPr>
          </a:p>
        </p:txBody>
      </p:sp>
      <p:sp>
        <p:nvSpPr>
          <p:cNvPr id="83" name="Shape 83"/>
          <p:cNvSpPr/>
          <p:nvPr/>
        </p:nvSpPr>
        <p:spPr>
          <a:xfrm>
            <a:off x="6770042" y="654181"/>
            <a:ext cx="1030800" cy="288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600" dirty="0">
              <a:solidFill>
                <a:schemeClr val="lt1"/>
              </a:solidFill>
              <a:latin typeface="Calibri"/>
              <a:ea typeface="Calibri"/>
              <a:cs typeface="Calibri"/>
              <a:sym typeface="Calibri"/>
            </a:endParaRPr>
          </a:p>
        </p:txBody>
      </p:sp>
      <p:sp>
        <p:nvSpPr>
          <p:cNvPr id="84" name="Shape 84"/>
          <p:cNvSpPr/>
          <p:nvPr/>
        </p:nvSpPr>
        <p:spPr>
          <a:xfrm>
            <a:off x="7855400" y="654181"/>
            <a:ext cx="1030800" cy="288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600" dirty="0">
              <a:solidFill>
                <a:schemeClr val="lt1"/>
              </a:solidFill>
              <a:latin typeface="Calibri"/>
              <a:ea typeface="Calibri"/>
              <a:cs typeface="Calibri"/>
              <a:sym typeface="Calibri"/>
            </a:endParaRPr>
          </a:p>
        </p:txBody>
      </p:sp>
      <p:sp>
        <p:nvSpPr>
          <p:cNvPr id="85" name="Shape 85"/>
          <p:cNvSpPr/>
          <p:nvPr/>
        </p:nvSpPr>
        <p:spPr>
          <a:xfrm>
            <a:off x="2407531" y="652285"/>
            <a:ext cx="3215400" cy="288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600" dirty="0">
              <a:solidFill>
                <a:schemeClr val="lt1"/>
              </a:solidFill>
              <a:latin typeface="Calibri"/>
              <a:ea typeface="Calibri"/>
              <a:cs typeface="Calibri"/>
              <a:sym typeface="Calibri"/>
            </a:endParaRPr>
          </a:p>
        </p:txBody>
      </p:sp>
      <p:sp>
        <p:nvSpPr>
          <p:cNvPr id="86" name="Shape 86"/>
          <p:cNvSpPr/>
          <p:nvPr/>
        </p:nvSpPr>
        <p:spPr>
          <a:xfrm>
            <a:off x="867334" y="654181"/>
            <a:ext cx="1485299" cy="288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600" dirty="0">
              <a:solidFill>
                <a:schemeClr val="lt1"/>
              </a:solidFill>
              <a:latin typeface="Calibri"/>
              <a:ea typeface="Calibri"/>
              <a:cs typeface="Calibri"/>
              <a:sym typeface="Calibri"/>
            </a:endParaRPr>
          </a:p>
        </p:txBody>
      </p:sp>
      <p:sp>
        <p:nvSpPr>
          <p:cNvPr id="87" name="Shape 87"/>
          <p:cNvSpPr txBox="1"/>
          <p:nvPr/>
        </p:nvSpPr>
        <p:spPr>
          <a:xfrm>
            <a:off x="9503246" y="1237121"/>
            <a:ext cx="914400" cy="914400"/>
          </a:xfrm>
          <a:prstGeom prst="rect">
            <a:avLst/>
          </a:prstGeom>
          <a:noFill/>
          <a:ln>
            <a:noFill/>
          </a:ln>
        </p:spPr>
        <p:txBody>
          <a:bodyPr lIns="0" tIns="0" rIns="0" bIns="0" anchor="t" anchorCtr="0">
            <a:noAutofit/>
          </a:bodyPr>
          <a:lstStyle/>
          <a:p>
            <a:pPr marL="0" marR="0" lvl="0" indent="0" algn="l" rtl="0">
              <a:spcBef>
                <a:spcPts val="0"/>
              </a:spcBef>
              <a:buNone/>
            </a:pPr>
            <a:endParaRPr sz="1600" b="0" dirty="0">
              <a:solidFill>
                <a:schemeClr val="dk1"/>
              </a:solidFill>
              <a:latin typeface="Calibri"/>
              <a:ea typeface="Calibri"/>
              <a:cs typeface="Calibri"/>
              <a:sym typeface="Calibri"/>
            </a:endParaRPr>
          </a:p>
        </p:txBody>
      </p:sp>
      <p:sp>
        <p:nvSpPr>
          <p:cNvPr id="88" name="Shape 88"/>
          <p:cNvSpPr/>
          <p:nvPr/>
        </p:nvSpPr>
        <p:spPr>
          <a:xfrm>
            <a:off x="220302" y="1490483"/>
            <a:ext cx="8636700" cy="288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600" dirty="0">
              <a:solidFill>
                <a:schemeClr val="lt1"/>
              </a:solidFill>
              <a:latin typeface="Calibri"/>
              <a:ea typeface="Calibri"/>
              <a:cs typeface="Calibri"/>
              <a:sym typeface="Calibri"/>
            </a:endParaRPr>
          </a:p>
        </p:txBody>
      </p:sp>
      <p:sp>
        <p:nvSpPr>
          <p:cNvPr id="89" name="Shape 89"/>
          <p:cNvSpPr/>
          <p:nvPr/>
        </p:nvSpPr>
        <p:spPr>
          <a:xfrm>
            <a:off x="4505123" y="1425112"/>
            <a:ext cx="61200" cy="134100"/>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600" dirty="0">
              <a:solidFill>
                <a:schemeClr val="lt1"/>
              </a:solidFill>
              <a:latin typeface="Calibri"/>
              <a:ea typeface="Calibri"/>
              <a:cs typeface="Calibri"/>
              <a:sym typeface="Calibri"/>
            </a:endParaRPr>
          </a:p>
        </p:txBody>
      </p:sp>
      <p:pic>
        <p:nvPicPr>
          <p:cNvPr id="90" name="Shape 90"/>
          <p:cNvPicPr preferRelativeResize="0"/>
          <p:nvPr/>
        </p:nvPicPr>
        <p:blipFill rotWithShape="1">
          <a:blip r:embed="rId4" cstate="print">
            <a:alphaModFix/>
          </a:blip>
          <a:srcRect r="-11731" b="-11731"/>
          <a:stretch/>
        </p:blipFill>
        <p:spPr>
          <a:xfrm>
            <a:off x="867600" y="287650"/>
            <a:ext cx="1089000" cy="272400"/>
          </a:xfrm>
          <a:prstGeom prst="rect">
            <a:avLst/>
          </a:prstGeom>
          <a:noFill/>
          <a:ln>
            <a:noFill/>
          </a:ln>
        </p:spPr>
      </p:pic>
      <p:sp>
        <p:nvSpPr>
          <p:cNvPr id="91" name="Shape 91"/>
          <p:cNvSpPr txBox="1">
            <a:spLocks noGrp="1"/>
          </p:cNvSpPr>
          <p:nvPr>
            <p:ph type="body" idx="2"/>
          </p:nvPr>
        </p:nvSpPr>
        <p:spPr>
          <a:xfrm>
            <a:off x="233132" y="1642881"/>
            <a:ext cx="2174400" cy="350400"/>
          </a:xfrm>
          <a:prstGeom prst="rect">
            <a:avLst/>
          </a:prstGeom>
          <a:noFill/>
          <a:ln>
            <a:noFill/>
          </a:ln>
        </p:spPr>
        <p:txBody>
          <a:bodyPr lIns="91425" tIns="91425" rIns="91425" bIns="91425" anchor="b" anchorCtr="0"/>
          <a:lstStyle>
            <a:lvl1pPr marL="0" marR="0" lvl="0" indent="0" algn="l" rtl="0">
              <a:lnSpc>
                <a:spcPct val="19444"/>
              </a:lnSpc>
              <a:spcBef>
                <a:spcPts val="0"/>
              </a:spcBef>
              <a:buClr>
                <a:srgbClr val="FFFFFF"/>
              </a:buClr>
              <a:buFont typeface="Arial"/>
              <a:buNone/>
              <a:defRPr sz="3600" b="1" i="0" u="none" strike="noStrike" cap="none">
                <a:solidFill>
                  <a:srgbClr val="FFFFFF"/>
                </a:solidFill>
                <a:latin typeface="Arial"/>
                <a:ea typeface="Arial"/>
                <a:cs typeface="Arial"/>
                <a:sym typeface="Arial"/>
              </a:defRPr>
            </a:lvl1pPr>
            <a:lvl2pPr marL="408137" marR="0" lvl="1" indent="-1747"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2pPr>
            <a:lvl3pPr marL="816275" marR="0" lvl="2" indent="-3496"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3pPr>
            <a:lvl4pPr marL="1224413" marR="0" lvl="3" indent="-5243"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4pPr>
            <a:lvl5pPr marL="1632551" marR="0" lvl="4" indent="-6991"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5pPr>
            <a:lvl6pPr marL="2040687" marR="0" lvl="5" indent="-8738"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6pPr>
            <a:lvl7pPr marL="2448825" marR="0" lvl="6" indent="-10486"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7pPr>
            <a:lvl8pPr marL="2856965" marR="0" lvl="7" indent="-12236"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8pPr>
            <a:lvl9pPr marL="3265100" marR="0" lvl="8" indent="-1282"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title"/>
          </p:nvPr>
        </p:nvSpPr>
        <p:spPr>
          <a:xfrm>
            <a:off x="156925" y="1774700"/>
            <a:ext cx="4476000" cy="2480100"/>
          </a:xfrm>
          <a:prstGeom prst="rect">
            <a:avLst/>
          </a:prstGeom>
          <a:noFill/>
          <a:ln>
            <a:noFill/>
          </a:ln>
        </p:spPr>
        <p:txBody>
          <a:bodyPr lIns="91425" tIns="91425" rIns="91425" bIns="91425" anchor="t" anchorCtr="0"/>
          <a:lstStyle>
            <a:lvl1pPr lvl="0" rtl="0">
              <a:spcBef>
                <a:spcPts val="0"/>
              </a:spcBef>
              <a:buNone/>
              <a:defRPr sz="3600" b="1">
                <a:solidFill>
                  <a:srgbClr val="000078"/>
                </a:solidFill>
              </a:defRPr>
            </a:lvl1pPr>
            <a:lvl2pPr lvl="1" rtl="0">
              <a:spcBef>
                <a:spcPts val="0"/>
              </a:spcBef>
              <a:buNone/>
              <a:defRPr sz="3600" b="1">
                <a:solidFill>
                  <a:srgbClr val="000078"/>
                </a:solidFill>
              </a:defRPr>
            </a:lvl2pPr>
            <a:lvl3pPr lvl="2" rtl="0">
              <a:spcBef>
                <a:spcPts val="0"/>
              </a:spcBef>
              <a:buNone/>
              <a:defRPr sz="3600" b="1">
                <a:solidFill>
                  <a:srgbClr val="000078"/>
                </a:solidFill>
              </a:defRPr>
            </a:lvl3pPr>
            <a:lvl4pPr lvl="3" rtl="0">
              <a:spcBef>
                <a:spcPts val="0"/>
              </a:spcBef>
              <a:buNone/>
              <a:defRPr sz="3600" b="1">
                <a:solidFill>
                  <a:srgbClr val="000078"/>
                </a:solidFill>
              </a:defRPr>
            </a:lvl4pPr>
            <a:lvl5pPr lvl="4" rtl="0">
              <a:spcBef>
                <a:spcPts val="0"/>
              </a:spcBef>
              <a:buNone/>
              <a:defRPr sz="3600" b="1">
                <a:solidFill>
                  <a:srgbClr val="000078"/>
                </a:solidFill>
              </a:defRPr>
            </a:lvl5pPr>
            <a:lvl6pPr lvl="5" rtl="0">
              <a:spcBef>
                <a:spcPts val="0"/>
              </a:spcBef>
              <a:buNone/>
              <a:defRPr sz="3600" b="1">
                <a:solidFill>
                  <a:srgbClr val="000078"/>
                </a:solidFill>
              </a:defRPr>
            </a:lvl6pPr>
            <a:lvl7pPr lvl="6" rtl="0">
              <a:spcBef>
                <a:spcPts val="0"/>
              </a:spcBef>
              <a:buNone/>
              <a:defRPr sz="3600" b="1">
                <a:solidFill>
                  <a:srgbClr val="000078"/>
                </a:solidFill>
              </a:defRPr>
            </a:lvl7pPr>
            <a:lvl8pPr lvl="7" rtl="0">
              <a:spcBef>
                <a:spcPts val="0"/>
              </a:spcBef>
              <a:buNone/>
              <a:defRPr sz="3600" b="1">
                <a:solidFill>
                  <a:srgbClr val="000078"/>
                </a:solidFill>
              </a:defRPr>
            </a:lvl8pPr>
            <a:lvl9pPr lvl="8" rtl="0">
              <a:spcBef>
                <a:spcPts val="0"/>
              </a:spcBef>
              <a:buNone/>
              <a:defRPr sz="3600" b="1">
                <a:solidFill>
                  <a:srgbClr val="000078"/>
                </a:solidFill>
              </a:defRPr>
            </a:lvl9pPr>
          </a:lstStyle>
          <a:p>
            <a:endParaRPr/>
          </a:p>
        </p:txBody>
      </p:sp>
    </p:spTree>
    <p:extLst>
      <p:ext uri="{BB962C8B-B14F-4D97-AF65-F5344CB8AC3E}">
        <p14:creationId xmlns:p14="http://schemas.microsoft.com/office/powerpoint/2010/main" val="3852885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tadeta cromatica">
    <p:bg>
      <p:bgPr>
        <a:solidFill>
          <a:srgbClr val="00007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04000" y="504000"/>
            <a:ext cx="984185" cy="740188"/>
          </a:xfrm>
          <a:prstGeom prst="rect">
            <a:avLst/>
          </a:prstGeom>
        </p:spPr>
        <p:txBody>
          <a:bodyPr wrap="square" lIns="0" tIns="0" rIns="0" bIns="0" anchor="t" anchorCtr="0">
            <a:noAutofit/>
          </a:bodyPr>
          <a:lstStyle>
            <a:lvl1pPr algn="l">
              <a:lnSpc>
                <a:spcPts val="5000"/>
              </a:lnSpc>
              <a:defRPr sz="4800" b="1">
                <a:solidFill>
                  <a:srgbClr val="73EDFF"/>
                </a:solidFill>
                <a:latin typeface="UOC Sans"/>
                <a:cs typeface="UOC Sans"/>
              </a:defRPr>
            </a:lvl1pPr>
          </a:lstStyle>
          <a:p>
            <a:r>
              <a:rPr lang="es-ES_tradnl" dirty="0"/>
              <a:t>01</a:t>
            </a:r>
            <a:endParaRPr lang="en-US" dirty="0"/>
          </a:p>
        </p:txBody>
      </p:sp>
      <p:sp>
        <p:nvSpPr>
          <p:cNvPr id="8" name="Text Placeholder 10"/>
          <p:cNvSpPr>
            <a:spLocks noGrp="1"/>
          </p:cNvSpPr>
          <p:nvPr>
            <p:ph type="body" sz="quarter" idx="12" hasCustomPrompt="1"/>
          </p:nvPr>
        </p:nvSpPr>
        <p:spPr>
          <a:xfrm>
            <a:off x="504000" y="1332000"/>
            <a:ext cx="8117211" cy="1348777"/>
          </a:xfrm>
          <a:prstGeom prst="rect">
            <a:avLst/>
          </a:prstGeom>
        </p:spPr>
        <p:txBody>
          <a:bodyPr lIns="0" tIns="0" rIns="0" bIns="0">
            <a:noAutofit/>
          </a:bodyPr>
          <a:lstStyle>
            <a:lvl1pPr marL="0" indent="0">
              <a:lnSpc>
                <a:spcPts val="5000"/>
              </a:lnSpc>
              <a:spcBef>
                <a:spcPts val="0"/>
              </a:spcBef>
              <a:buNone/>
              <a:defRPr sz="4800" b="1" i="0" baseline="0">
                <a:solidFill>
                  <a:schemeClr val="bg1"/>
                </a:solidFill>
                <a:latin typeface="UOC Sans"/>
                <a:cs typeface="UOC Sans"/>
              </a:defRPr>
            </a:lvl1pPr>
          </a:lstStyle>
          <a:p>
            <a:pPr lvl="0"/>
            <a:r>
              <a:rPr lang="es-ES_tradnl" dirty="0" err="1"/>
              <a:t>Petit</a:t>
            </a:r>
            <a:r>
              <a:rPr lang="es-ES_tradnl" dirty="0"/>
              <a:t> </a:t>
            </a:r>
            <a:r>
              <a:rPr lang="es-ES_tradnl" dirty="0" err="1"/>
              <a:t>text</a:t>
            </a:r>
            <a:r>
              <a:rPr lang="es-ES_tradnl" dirty="0"/>
              <a:t> </a:t>
            </a:r>
            <a:r>
              <a:rPr lang="es-ES_tradnl" dirty="0" err="1"/>
              <a:t>descriptiu</a:t>
            </a:r>
            <a:r>
              <a:rPr lang="en-US" dirty="0"/>
              <a:t/>
            </a:r>
            <a:br>
              <a:rPr lang="en-US" dirty="0"/>
            </a:br>
            <a:r>
              <a:rPr lang="en-US" dirty="0"/>
              <a:t>o </a:t>
            </a:r>
            <a:r>
              <a:rPr lang="en-US" dirty="0" err="1"/>
              <a:t>subtítol</a:t>
            </a:r>
            <a:r>
              <a:rPr lang="en-US" dirty="0"/>
              <a:t> de </a:t>
            </a:r>
            <a:r>
              <a:rPr lang="en-US" dirty="0" err="1"/>
              <a:t>secció</a:t>
            </a:r>
            <a:endParaRPr lang="es-ES_tradnl" dirty="0"/>
          </a:p>
        </p:txBody>
      </p:sp>
      <p:sp>
        <p:nvSpPr>
          <p:cNvPr id="9" name="Text Placeholder 10"/>
          <p:cNvSpPr>
            <a:spLocks noGrp="1"/>
          </p:cNvSpPr>
          <p:nvPr>
            <p:ph type="body" sz="quarter" idx="13" hasCustomPrompt="1"/>
          </p:nvPr>
        </p:nvSpPr>
        <p:spPr>
          <a:xfrm>
            <a:off x="511491" y="2756168"/>
            <a:ext cx="8117211" cy="1348777"/>
          </a:xfrm>
          <a:prstGeom prst="rect">
            <a:avLst/>
          </a:prstGeom>
        </p:spPr>
        <p:txBody>
          <a:bodyPr lIns="0" tIns="0" rIns="0" bIns="0" anchor="t" anchorCtr="0">
            <a:noAutofit/>
          </a:bodyPr>
          <a:lstStyle>
            <a:lvl1pPr marL="0" indent="0">
              <a:lnSpc>
                <a:spcPts val="3600"/>
              </a:lnSpc>
              <a:spcBef>
                <a:spcPts val="0"/>
              </a:spcBef>
              <a:buNone/>
              <a:defRPr sz="3200" b="0" i="0" baseline="0">
                <a:solidFill>
                  <a:srgbClr val="FFFFFF"/>
                </a:solidFill>
                <a:latin typeface="UOC Sans"/>
                <a:cs typeface="UOC Sans"/>
              </a:defRPr>
            </a:lvl1pPr>
          </a:lstStyle>
          <a:p>
            <a:pPr lvl="0"/>
            <a:r>
              <a:rPr lang="es-ES_tradnl" dirty="0" err="1"/>
              <a:t>Portadeta</a:t>
            </a:r>
            <a:r>
              <a:rPr lang="es-ES_tradnl" dirty="0"/>
              <a:t> </a:t>
            </a:r>
            <a:r>
              <a:rPr lang="es-ES_tradnl" dirty="0" err="1"/>
              <a:t>cromàtica</a:t>
            </a:r>
            <a:endParaRPr lang="es-ES_tradnl" dirty="0"/>
          </a:p>
        </p:txBody>
      </p:sp>
    </p:spTree>
    <p:extLst>
      <p:ext uri="{BB962C8B-B14F-4D97-AF65-F5344CB8AC3E}">
        <p14:creationId xmlns:p14="http://schemas.microsoft.com/office/powerpoint/2010/main" val="1691523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rtadeta fotogràfica">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7228909" y="4225530"/>
            <a:ext cx="2295666" cy="890410"/>
          </a:xfrm>
          <a:prstGeom prst="rect">
            <a:avLst/>
          </a:prstGeom>
        </p:spPr>
        <p:txBody>
          <a:bodyPr wrap="square" lIns="0" tIns="0" rIns="0" bIns="0" anchor="t" anchorCtr="0">
            <a:noAutofit/>
          </a:bodyPr>
          <a:lstStyle>
            <a:lvl1pPr algn="l">
              <a:lnSpc>
                <a:spcPts val="5000"/>
              </a:lnSpc>
              <a:defRPr sz="12000" b="1">
                <a:solidFill>
                  <a:srgbClr val="2DEEFF"/>
                </a:solidFill>
                <a:latin typeface="UOC Sans"/>
                <a:cs typeface="UOC Sans"/>
              </a:defRPr>
            </a:lvl1pPr>
          </a:lstStyle>
          <a:p>
            <a:r>
              <a:rPr lang="es-ES_tradnl" dirty="0"/>
              <a:t>03</a:t>
            </a:r>
            <a:endParaRPr lang="en-US" dirty="0"/>
          </a:p>
        </p:txBody>
      </p:sp>
      <p:sp>
        <p:nvSpPr>
          <p:cNvPr id="8" name="Text Placeholder 10"/>
          <p:cNvSpPr>
            <a:spLocks noGrp="1"/>
          </p:cNvSpPr>
          <p:nvPr>
            <p:ph type="body" sz="quarter" idx="12" hasCustomPrompt="1"/>
          </p:nvPr>
        </p:nvSpPr>
        <p:spPr>
          <a:xfrm>
            <a:off x="517674" y="509688"/>
            <a:ext cx="4860120" cy="1348777"/>
          </a:xfrm>
          <a:prstGeom prst="rect">
            <a:avLst/>
          </a:prstGeom>
        </p:spPr>
        <p:txBody>
          <a:bodyPr lIns="0" tIns="0" rIns="0" bIns="0">
            <a:noAutofit/>
          </a:bodyPr>
          <a:lstStyle>
            <a:lvl1pPr marL="0" indent="0">
              <a:lnSpc>
                <a:spcPts val="5000"/>
              </a:lnSpc>
              <a:spcBef>
                <a:spcPts val="0"/>
              </a:spcBef>
              <a:buNone/>
              <a:defRPr sz="4800" b="1" i="0" baseline="0">
                <a:solidFill>
                  <a:schemeClr val="bg1"/>
                </a:solidFill>
                <a:latin typeface="UOC Sans"/>
                <a:cs typeface="UOC Sans"/>
              </a:defRPr>
            </a:lvl1pPr>
          </a:lstStyle>
          <a:p>
            <a:pPr lvl="0"/>
            <a:r>
              <a:rPr lang="es-ES_tradnl" dirty="0" err="1"/>
              <a:t>Petit</a:t>
            </a:r>
            <a:r>
              <a:rPr lang="es-ES_tradnl" dirty="0"/>
              <a:t> </a:t>
            </a:r>
            <a:r>
              <a:rPr lang="es-ES_tradnl" dirty="0" err="1"/>
              <a:t>text</a:t>
            </a:r>
            <a:r>
              <a:rPr lang="es-ES_tradnl" dirty="0"/>
              <a:t> </a:t>
            </a:r>
            <a:r>
              <a:rPr lang="es-ES_tradnl" dirty="0" err="1"/>
              <a:t>descriptiu</a:t>
            </a:r>
            <a:r>
              <a:rPr lang="en-US" dirty="0"/>
              <a:t/>
            </a:r>
            <a:br>
              <a:rPr lang="en-US" dirty="0"/>
            </a:br>
            <a:r>
              <a:rPr lang="en-US" dirty="0"/>
              <a:t>o </a:t>
            </a:r>
            <a:r>
              <a:rPr lang="en-US" dirty="0" err="1"/>
              <a:t>subtítol</a:t>
            </a:r>
            <a:r>
              <a:rPr lang="en-US" dirty="0"/>
              <a:t> de </a:t>
            </a:r>
            <a:r>
              <a:rPr lang="en-US" dirty="0" err="1"/>
              <a:t>secció</a:t>
            </a:r>
            <a:endParaRPr lang="es-ES_tradnl" dirty="0"/>
          </a:p>
        </p:txBody>
      </p:sp>
      <p:sp>
        <p:nvSpPr>
          <p:cNvPr id="9" name="Text Placeholder 10"/>
          <p:cNvSpPr>
            <a:spLocks noGrp="1"/>
          </p:cNvSpPr>
          <p:nvPr>
            <p:ph type="body" sz="quarter" idx="13" hasCustomPrompt="1"/>
          </p:nvPr>
        </p:nvSpPr>
        <p:spPr>
          <a:xfrm>
            <a:off x="491172" y="2081779"/>
            <a:ext cx="4872950" cy="1348777"/>
          </a:xfrm>
          <a:prstGeom prst="rect">
            <a:avLst/>
          </a:prstGeom>
        </p:spPr>
        <p:txBody>
          <a:bodyPr lIns="0" tIns="0" rIns="0" bIns="0" anchor="t" anchorCtr="0">
            <a:noAutofit/>
          </a:bodyPr>
          <a:lstStyle>
            <a:lvl1pPr marL="0" indent="0">
              <a:lnSpc>
                <a:spcPts val="3600"/>
              </a:lnSpc>
              <a:spcBef>
                <a:spcPts val="0"/>
              </a:spcBef>
              <a:buNone/>
              <a:defRPr sz="3200" b="0" i="0" baseline="0">
                <a:solidFill>
                  <a:srgbClr val="FFFFFF"/>
                </a:solidFill>
                <a:latin typeface="UOC Sans"/>
                <a:cs typeface="UOC Sans"/>
              </a:defRPr>
            </a:lvl1pPr>
          </a:lstStyle>
          <a:p>
            <a:pPr lvl="0"/>
            <a:r>
              <a:rPr lang="es-ES_tradnl" dirty="0" err="1"/>
              <a:t>Portadeta</a:t>
            </a:r>
            <a:r>
              <a:rPr lang="es-ES_tradnl" dirty="0"/>
              <a:t> </a:t>
            </a:r>
            <a:r>
              <a:rPr lang="es-ES_tradnl" dirty="0" err="1"/>
              <a:t>fotogràfica</a:t>
            </a:r>
            <a:endParaRPr lang="es-ES_tradnl" dirty="0"/>
          </a:p>
        </p:txBody>
      </p:sp>
      <p:cxnSp>
        <p:nvCxnSpPr>
          <p:cNvPr id="6" name="Straight Connector 5"/>
          <p:cNvCxnSpPr/>
          <p:nvPr userDrawn="1"/>
        </p:nvCxnSpPr>
        <p:spPr>
          <a:xfrm>
            <a:off x="517674" y="512213"/>
            <a:ext cx="4846446" cy="0"/>
          </a:xfrm>
          <a:prstGeom prst="line">
            <a:avLst/>
          </a:prstGeom>
          <a:ln w="57150" cmpd="sng">
            <a:solidFill>
              <a:srgbClr val="73ED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8602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rtadeta iconografica">
    <p:bg>
      <p:bgPr>
        <a:solidFill>
          <a:srgbClr val="73EDFF"/>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04000" y="471432"/>
            <a:ext cx="984185" cy="740188"/>
          </a:xfrm>
          <a:prstGeom prst="rect">
            <a:avLst/>
          </a:prstGeom>
        </p:spPr>
        <p:txBody>
          <a:bodyPr wrap="square" lIns="0" tIns="0" rIns="0" bIns="0" anchor="t" anchorCtr="0">
            <a:noAutofit/>
          </a:bodyPr>
          <a:lstStyle>
            <a:lvl1pPr algn="l">
              <a:lnSpc>
                <a:spcPts val="5000"/>
              </a:lnSpc>
              <a:defRPr sz="4800" b="1">
                <a:solidFill>
                  <a:srgbClr val="000078"/>
                </a:solidFill>
                <a:latin typeface="UOC Sans"/>
                <a:cs typeface="UOC Sans"/>
              </a:defRPr>
            </a:lvl1pPr>
          </a:lstStyle>
          <a:p>
            <a:r>
              <a:rPr lang="es-ES_tradnl" dirty="0"/>
              <a:t>04</a:t>
            </a:r>
            <a:endParaRPr lang="en-US" dirty="0"/>
          </a:p>
        </p:txBody>
      </p:sp>
      <p:sp>
        <p:nvSpPr>
          <p:cNvPr id="8" name="Text Placeholder 10"/>
          <p:cNvSpPr>
            <a:spLocks noGrp="1"/>
          </p:cNvSpPr>
          <p:nvPr>
            <p:ph type="body" sz="quarter" idx="12" hasCustomPrompt="1"/>
          </p:nvPr>
        </p:nvSpPr>
        <p:spPr>
          <a:xfrm>
            <a:off x="491172" y="1211620"/>
            <a:ext cx="4860120" cy="1348777"/>
          </a:xfrm>
          <a:prstGeom prst="rect">
            <a:avLst/>
          </a:prstGeom>
        </p:spPr>
        <p:txBody>
          <a:bodyPr lIns="0" tIns="0" rIns="0" bIns="0">
            <a:noAutofit/>
          </a:bodyPr>
          <a:lstStyle>
            <a:lvl1pPr marL="0" indent="0">
              <a:lnSpc>
                <a:spcPts val="5000"/>
              </a:lnSpc>
              <a:spcBef>
                <a:spcPts val="0"/>
              </a:spcBef>
              <a:buNone/>
              <a:defRPr sz="4800" b="1" i="0" baseline="0">
                <a:solidFill>
                  <a:srgbClr val="000078"/>
                </a:solidFill>
                <a:latin typeface="UOC Sans"/>
                <a:cs typeface="UOC Sans"/>
              </a:defRPr>
            </a:lvl1pPr>
          </a:lstStyle>
          <a:p>
            <a:pPr lvl="0"/>
            <a:r>
              <a:rPr lang="es-ES_tradnl" dirty="0" err="1"/>
              <a:t>Petit</a:t>
            </a:r>
            <a:r>
              <a:rPr lang="es-ES_tradnl" dirty="0"/>
              <a:t> </a:t>
            </a:r>
            <a:r>
              <a:rPr lang="es-ES_tradnl" dirty="0" err="1"/>
              <a:t>text</a:t>
            </a:r>
            <a:r>
              <a:rPr lang="es-ES_tradnl" dirty="0"/>
              <a:t> </a:t>
            </a:r>
            <a:r>
              <a:rPr lang="es-ES_tradnl" dirty="0" err="1"/>
              <a:t>descriptiu</a:t>
            </a:r>
            <a:r>
              <a:rPr lang="en-US" dirty="0"/>
              <a:t/>
            </a:r>
            <a:br>
              <a:rPr lang="en-US" dirty="0"/>
            </a:br>
            <a:r>
              <a:rPr lang="en-US" dirty="0"/>
              <a:t>o </a:t>
            </a:r>
            <a:r>
              <a:rPr lang="en-US" dirty="0" err="1"/>
              <a:t>subtítol</a:t>
            </a:r>
            <a:r>
              <a:rPr lang="en-US" dirty="0"/>
              <a:t> de </a:t>
            </a:r>
            <a:r>
              <a:rPr lang="en-US" dirty="0" err="1"/>
              <a:t>secció</a:t>
            </a:r>
            <a:endParaRPr lang="es-ES_tradnl" dirty="0"/>
          </a:p>
        </p:txBody>
      </p:sp>
      <p:sp>
        <p:nvSpPr>
          <p:cNvPr id="9" name="Text Placeholder 10"/>
          <p:cNvSpPr>
            <a:spLocks noGrp="1"/>
          </p:cNvSpPr>
          <p:nvPr>
            <p:ph type="body" sz="quarter" idx="13" hasCustomPrompt="1"/>
          </p:nvPr>
        </p:nvSpPr>
        <p:spPr>
          <a:xfrm>
            <a:off x="478342" y="2572823"/>
            <a:ext cx="4872950" cy="1348777"/>
          </a:xfrm>
          <a:prstGeom prst="rect">
            <a:avLst/>
          </a:prstGeom>
        </p:spPr>
        <p:txBody>
          <a:bodyPr lIns="0" tIns="0" rIns="0" bIns="0" anchor="t" anchorCtr="0">
            <a:noAutofit/>
          </a:bodyPr>
          <a:lstStyle>
            <a:lvl1pPr marL="0" indent="0">
              <a:lnSpc>
                <a:spcPts val="3600"/>
              </a:lnSpc>
              <a:spcBef>
                <a:spcPts val="0"/>
              </a:spcBef>
              <a:buNone/>
              <a:defRPr sz="3200" b="0" i="0" baseline="0">
                <a:solidFill>
                  <a:srgbClr val="000078"/>
                </a:solidFill>
                <a:latin typeface="UOC Sans"/>
                <a:cs typeface="UOC Sans"/>
              </a:defRPr>
            </a:lvl1pPr>
          </a:lstStyle>
          <a:p>
            <a:pPr lvl="0"/>
            <a:r>
              <a:rPr lang="es-ES_tradnl" dirty="0" err="1"/>
              <a:t>Portadeta</a:t>
            </a:r>
            <a:r>
              <a:rPr lang="es-ES_tradnl" dirty="0"/>
              <a:t> </a:t>
            </a:r>
            <a:r>
              <a:rPr lang="es-ES_tradnl" dirty="0" err="1"/>
              <a:t>iconogràfica</a:t>
            </a:r>
            <a:endParaRPr lang="es-ES_tradnl" dirty="0"/>
          </a:p>
        </p:txBody>
      </p:sp>
      <p:cxnSp>
        <p:nvCxnSpPr>
          <p:cNvPr id="6" name="Straight Connector 5"/>
          <p:cNvCxnSpPr/>
          <p:nvPr userDrawn="1"/>
        </p:nvCxnSpPr>
        <p:spPr>
          <a:xfrm>
            <a:off x="517674" y="475723"/>
            <a:ext cx="4846446" cy="0"/>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6314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ta A">
    <p:bg>
      <p:bgPr>
        <a:solidFill>
          <a:srgbClr val="73EDFF"/>
        </a:solidFill>
        <a:effectLst/>
      </p:bgPr>
    </p:bg>
    <p:spTree>
      <p:nvGrpSpPr>
        <p:cNvPr id="1" name=""/>
        <p:cNvGrpSpPr/>
        <p:nvPr/>
      </p:nvGrpSpPr>
      <p:grpSpPr>
        <a:xfrm>
          <a:off x="0" y="0"/>
          <a:ext cx="0" cy="0"/>
          <a:chOff x="0" y="0"/>
          <a:chExt cx="0" cy="0"/>
        </a:xfrm>
      </p:grpSpPr>
      <p:sp>
        <p:nvSpPr>
          <p:cNvPr id="13" name="Text Placeholder 10"/>
          <p:cNvSpPr>
            <a:spLocks noGrp="1"/>
          </p:cNvSpPr>
          <p:nvPr>
            <p:ph type="body" sz="quarter" idx="12" hasCustomPrompt="1"/>
          </p:nvPr>
        </p:nvSpPr>
        <p:spPr>
          <a:xfrm>
            <a:off x="2140103" y="1611160"/>
            <a:ext cx="4860120" cy="1090046"/>
          </a:xfrm>
          <a:prstGeom prst="rect">
            <a:avLst/>
          </a:prstGeom>
        </p:spPr>
        <p:txBody>
          <a:bodyPr lIns="0" tIns="0" rIns="0" bIns="0">
            <a:noAutofit/>
          </a:bodyPr>
          <a:lstStyle>
            <a:lvl1pPr marL="0" indent="0">
              <a:lnSpc>
                <a:spcPts val="3800"/>
              </a:lnSpc>
              <a:spcBef>
                <a:spcPts val="0"/>
              </a:spcBef>
              <a:buNone/>
              <a:defRPr sz="3600" b="1" i="0" baseline="0">
                <a:solidFill>
                  <a:srgbClr val="000078"/>
                </a:solidFill>
                <a:latin typeface="UOC Sans"/>
                <a:cs typeface="UOC Sans"/>
              </a:defRPr>
            </a:lvl1pPr>
          </a:lstStyle>
          <a:p>
            <a:pPr lvl="0"/>
            <a:r>
              <a:rPr lang="es-ES_tradnl" dirty="0"/>
              <a:t>“Aquí </a:t>
            </a:r>
            <a:r>
              <a:rPr lang="es-ES_tradnl" dirty="0" err="1"/>
              <a:t>podeu</a:t>
            </a:r>
            <a:r>
              <a:rPr lang="es-ES_tradnl" dirty="0"/>
              <a:t> posar el </a:t>
            </a:r>
            <a:r>
              <a:rPr lang="es-ES_tradnl" dirty="0" err="1"/>
              <a:t>text</a:t>
            </a:r>
            <a:r>
              <a:rPr lang="es-ES_tradnl" dirty="0"/>
              <a:t/>
            </a:r>
            <a:br>
              <a:rPr lang="es-ES_tradnl" dirty="0"/>
            </a:br>
            <a:r>
              <a:rPr lang="es-ES_tradnl" dirty="0"/>
              <a:t>de la cita o un </a:t>
            </a:r>
            <a:r>
              <a:rPr lang="es-ES_tradnl" dirty="0" err="1"/>
              <a:t>destacat</a:t>
            </a:r>
            <a:r>
              <a:rPr lang="es-ES_tradnl" dirty="0"/>
              <a:t>”</a:t>
            </a:r>
          </a:p>
        </p:txBody>
      </p:sp>
      <p:sp>
        <p:nvSpPr>
          <p:cNvPr id="16" name="Text Placeholder 10"/>
          <p:cNvSpPr>
            <a:spLocks noGrp="1"/>
          </p:cNvSpPr>
          <p:nvPr>
            <p:ph type="body" sz="quarter" idx="13" hasCustomPrompt="1"/>
          </p:nvPr>
        </p:nvSpPr>
        <p:spPr>
          <a:xfrm>
            <a:off x="2140103" y="2735237"/>
            <a:ext cx="4860120" cy="499827"/>
          </a:xfrm>
          <a:prstGeom prst="rect">
            <a:avLst/>
          </a:prstGeom>
        </p:spPr>
        <p:txBody>
          <a:bodyPr lIns="0" tIns="0" rIns="0" bIns="0">
            <a:noAutofit/>
          </a:bodyPr>
          <a:lstStyle>
            <a:lvl1pPr marL="0" marR="0" indent="0" algn="l" defTabSz="457200" rtl="0" eaLnBrk="1" fontAlgn="auto" latinLnBrk="0" hangingPunct="1">
              <a:lnSpc>
                <a:spcPts val="2200"/>
              </a:lnSpc>
              <a:spcBef>
                <a:spcPts val="0"/>
              </a:spcBef>
              <a:spcAft>
                <a:spcPts val="0"/>
              </a:spcAft>
              <a:buClrTx/>
              <a:buSzTx/>
              <a:buFont typeface="Arial"/>
              <a:buNone/>
              <a:tabLst/>
              <a:defRPr sz="1800" b="0" i="0" baseline="0">
                <a:solidFill>
                  <a:srgbClr val="000078"/>
                </a:solidFill>
                <a:latin typeface="UOC Serif"/>
                <a:cs typeface="UOC Serif"/>
              </a:defRPr>
            </a:lvl1pPr>
          </a:lstStyle>
          <a:p>
            <a:pPr lvl="0"/>
            <a:r>
              <a:rPr lang="es-ES_tradnl" dirty="0" err="1"/>
              <a:t>Nom</a:t>
            </a:r>
            <a:r>
              <a:rPr lang="es-ES_tradnl" dirty="0"/>
              <a:t> de </a:t>
            </a:r>
            <a:r>
              <a:rPr lang="es-ES_tradnl" dirty="0" err="1"/>
              <a:t>l’autor</a:t>
            </a:r>
            <a:r>
              <a:rPr lang="es-ES_tradnl" dirty="0"/>
              <a:t> o </a:t>
            </a:r>
            <a:r>
              <a:rPr lang="es-ES_tradnl" dirty="0" err="1"/>
              <a:t>info</a:t>
            </a:r>
            <a:r>
              <a:rPr lang="es-ES_tradnl" dirty="0"/>
              <a:t> secundaria</a:t>
            </a:r>
          </a:p>
        </p:txBody>
      </p:sp>
      <p:cxnSp>
        <p:nvCxnSpPr>
          <p:cNvPr id="21" name="Straight Connector 5"/>
          <p:cNvCxnSpPr/>
          <p:nvPr userDrawn="1"/>
        </p:nvCxnSpPr>
        <p:spPr>
          <a:xfrm>
            <a:off x="2129353" y="1582882"/>
            <a:ext cx="4846446" cy="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261828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1.xml"/><Relationship Id="rId7" Type="http://schemas.openxmlformats.org/officeDocument/2006/relationships/image" Target="../media/image12.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hyperlink" Target="http://uoc.edu/" TargetMode="External"/><Relationship Id="rId5" Type="http://schemas.openxmlformats.org/officeDocument/2006/relationships/image" Target="../media/image1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2255520" y="958612"/>
            <a:ext cx="184666" cy="369332"/>
          </a:xfrm>
          <a:prstGeom prst="rect">
            <a:avLst/>
          </a:prstGeom>
          <a:noFill/>
        </p:spPr>
        <p:txBody>
          <a:bodyPr wrap="none" rtlCol="0">
            <a:spAutoFit/>
          </a:bodyPr>
          <a:lstStyle/>
          <a:p>
            <a:endParaRPr lang="en-US" dirty="0" err="1">
              <a:latin typeface="UOC Sans"/>
            </a:endParaRPr>
          </a:p>
        </p:txBody>
      </p:sp>
    </p:spTree>
    <p:extLst>
      <p:ext uri="{BB962C8B-B14F-4D97-AF65-F5344CB8AC3E}">
        <p14:creationId xmlns:p14="http://schemas.microsoft.com/office/powerpoint/2010/main" val="305246784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4" r:id="rId5"/>
    <p:sldLayoutId id="2147483651" r:id="rId6"/>
    <p:sldLayoutId id="2147483666" r:id="rId7"/>
    <p:sldLayoutId id="2147483667" r:id="rId8"/>
    <p:sldLayoutId id="2147483668" r:id="rId9"/>
    <p:sldLayoutId id="2147483669" r:id="rId10"/>
    <p:sldLayoutId id="2147483670" r:id="rId11"/>
    <p:sldLayoutId id="2147483652" r:id="rId12"/>
    <p:sldLayoutId id="2147483653" r:id="rId13"/>
    <p:sldLayoutId id="2147483654" r:id="rId14"/>
    <p:sldLayoutId id="2147483655" r:id="rId15"/>
    <p:sldLayoutId id="2147483671" r:id="rId16"/>
    <p:sldLayoutId id="2147483672" r:id="rId17"/>
    <p:sldLayoutId id="2147483673" r:id="rId18"/>
    <p:sldLayoutId id="2147483718"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4" r:id="rId29"/>
    <p:sldLayoutId id="2147483685" r:id="rId30"/>
    <p:sldLayoutId id="2147483686" r:id="rId31"/>
    <p:sldLayoutId id="2147483687" r:id="rId32"/>
    <p:sldLayoutId id="2147483688" r:id="rId33"/>
    <p:sldLayoutId id="2147483689" r:id="rId34"/>
    <p:sldLayoutId id="2147483690" r:id="rId35"/>
    <p:sldLayoutId id="2147483691" r:id="rId36"/>
    <p:sldLayoutId id="2147483693" r:id="rId37"/>
    <p:sldLayoutId id="2147483694" r:id="rId38"/>
    <p:sldLayoutId id="2147483695" r:id="rId39"/>
    <p:sldLayoutId id="2147483710" r:id="rId40"/>
    <p:sldLayoutId id="2147483711" r:id="rId41"/>
    <p:sldLayoutId id="2147483712" r:id="rId42"/>
    <p:sldLayoutId id="2147483713" r:id="rId43"/>
    <p:sldLayoutId id="2147483714" r:id="rId44"/>
    <p:sldLayoutId id="2147483715" r:id="rId45"/>
    <p:sldLayoutId id="2147483716" r:id="rId46"/>
    <p:sldLayoutId id="2147483717" r:id="rId47"/>
    <p:sldLayoutId id="2147483719" r:id="rId48"/>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5" cstate="print">
            <a:alphaModFix/>
          </a:blip>
          <a:srcRect/>
          <a:stretch/>
        </p:blipFill>
        <p:spPr>
          <a:xfrm>
            <a:off x="220302" y="233214"/>
            <a:ext cx="597300" cy="449700"/>
          </a:xfrm>
          <a:prstGeom prst="rect">
            <a:avLst/>
          </a:prstGeom>
          <a:noFill/>
          <a:ln>
            <a:noFill/>
          </a:ln>
        </p:spPr>
      </p:pic>
      <p:sp>
        <p:nvSpPr>
          <p:cNvPr id="11" name="Shape 11"/>
          <p:cNvSpPr/>
          <p:nvPr/>
        </p:nvSpPr>
        <p:spPr>
          <a:xfrm>
            <a:off x="867334" y="239628"/>
            <a:ext cx="1485299" cy="28800"/>
          </a:xfrm>
          <a:prstGeom prst="rect">
            <a:avLst/>
          </a:prstGeom>
          <a:solidFill>
            <a:srgbClr val="73EDFF"/>
          </a:solidFill>
          <a:ln>
            <a:noFill/>
          </a:ln>
        </p:spPr>
        <p:txBody>
          <a:bodyPr lIns="91425" tIns="45700" rIns="91425" bIns="45700" anchor="ctr" anchorCtr="0">
            <a:noAutofit/>
          </a:bodyPr>
          <a:lstStyle/>
          <a:p>
            <a:pPr algn="ctr"/>
            <a:endParaRPr sz="1600" kern="0" dirty="0">
              <a:solidFill>
                <a:srgbClr val="FFFFFF"/>
              </a:solidFill>
              <a:latin typeface="Calibri"/>
              <a:ea typeface="Calibri"/>
              <a:cs typeface="Calibri"/>
              <a:sym typeface="Calibri"/>
            </a:endParaRPr>
          </a:p>
        </p:txBody>
      </p:sp>
      <p:sp>
        <p:nvSpPr>
          <p:cNvPr id="12" name="Shape 12"/>
          <p:cNvSpPr/>
          <p:nvPr/>
        </p:nvSpPr>
        <p:spPr>
          <a:xfrm>
            <a:off x="2407531" y="240019"/>
            <a:ext cx="3215400" cy="28800"/>
          </a:xfrm>
          <a:prstGeom prst="rect">
            <a:avLst/>
          </a:prstGeom>
          <a:solidFill>
            <a:srgbClr val="73EDFF"/>
          </a:solidFill>
          <a:ln>
            <a:noFill/>
          </a:ln>
        </p:spPr>
        <p:txBody>
          <a:bodyPr lIns="91425" tIns="45700" rIns="91425" bIns="45700" anchor="ctr" anchorCtr="0">
            <a:noAutofit/>
          </a:bodyPr>
          <a:lstStyle/>
          <a:p>
            <a:pPr algn="ctr"/>
            <a:endParaRPr sz="1600" kern="0" dirty="0">
              <a:solidFill>
                <a:srgbClr val="FFFFFF"/>
              </a:solidFill>
              <a:latin typeface="Calibri"/>
              <a:ea typeface="Calibri"/>
              <a:cs typeface="Calibri"/>
              <a:sym typeface="Calibri"/>
            </a:endParaRPr>
          </a:p>
        </p:txBody>
      </p:sp>
      <p:sp>
        <p:nvSpPr>
          <p:cNvPr id="13" name="Shape 13">
            <a:hlinkClick r:id="rId6"/>
          </p:cNvPr>
          <p:cNvSpPr txBox="1"/>
          <p:nvPr/>
        </p:nvSpPr>
        <p:spPr>
          <a:xfrm>
            <a:off x="6780117" y="268819"/>
            <a:ext cx="986400" cy="107700"/>
          </a:xfrm>
          <a:prstGeom prst="rect">
            <a:avLst/>
          </a:prstGeom>
          <a:noFill/>
          <a:ln>
            <a:noFill/>
          </a:ln>
        </p:spPr>
        <p:txBody>
          <a:bodyPr lIns="0" tIns="0" rIns="0" bIns="0" anchor="t" anchorCtr="0">
            <a:noAutofit/>
          </a:bodyPr>
          <a:lstStyle/>
          <a:p>
            <a:pPr>
              <a:buSzPct val="25000"/>
            </a:pPr>
            <a:r>
              <a:rPr lang="es-ES" sz="700" kern="0" dirty="0">
                <a:solidFill>
                  <a:srgbClr val="000078"/>
                </a:solidFill>
                <a:ea typeface="Arial"/>
                <a:cs typeface="Arial"/>
                <a:sym typeface="Arial"/>
              </a:rPr>
              <a:t>uoc.edu</a:t>
            </a:r>
          </a:p>
        </p:txBody>
      </p:sp>
      <p:sp>
        <p:nvSpPr>
          <p:cNvPr id="14" name="Shape 14"/>
          <p:cNvSpPr/>
          <p:nvPr/>
        </p:nvSpPr>
        <p:spPr>
          <a:xfrm>
            <a:off x="220302" y="4889471"/>
            <a:ext cx="8676000" cy="28800"/>
          </a:xfrm>
          <a:prstGeom prst="rect">
            <a:avLst/>
          </a:prstGeom>
          <a:solidFill>
            <a:srgbClr val="73EDFF"/>
          </a:solidFill>
          <a:ln>
            <a:noFill/>
          </a:ln>
        </p:spPr>
        <p:txBody>
          <a:bodyPr lIns="91425" tIns="45700" rIns="91425" bIns="45700" anchor="ctr" anchorCtr="0">
            <a:noAutofit/>
          </a:bodyPr>
          <a:lstStyle/>
          <a:p>
            <a:pPr algn="ctr"/>
            <a:endParaRPr sz="1600" kern="0" dirty="0">
              <a:solidFill>
                <a:srgbClr val="FFFFFF"/>
              </a:solidFill>
              <a:latin typeface="Calibri"/>
              <a:ea typeface="Calibri"/>
              <a:cs typeface="Calibri"/>
              <a:sym typeface="Calibri"/>
            </a:endParaRPr>
          </a:p>
        </p:txBody>
      </p:sp>
      <p:sp>
        <p:nvSpPr>
          <p:cNvPr id="15" name="Shape 15"/>
          <p:cNvSpPr/>
          <p:nvPr/>
        </p:nvSpPr>
        <p:spPr>
          <a:xfrm>
            <a:off x="5684192" y="233212"/>
            <a:ext cx="1030800" cy="28800"/>
          </a:xfrm>
          <a:prstGeom prst="rect">
            <a:avLst/>
          </a:prstGeom>
          <a:solidFill>
            <a:srgbClr val="73EDFF"/>
          </a:solidFill>
          <a:ln>
            <a:noFill/>
          </a:ln>
        </p:spPr>
        <p:txBody>
          <a:bodyPr lIns="91425" tIns="45700" rIns="91425" bIns="45700" anchor="ctr" anchorCtr="0">
            <a:noAutofit/>
          </a:bodyPr>
          <a:lstStyle/>
          <a:p>
            <a:pPr algn="ctr"/>
            <a:endParaRPr sz="1600" kern="0" dirty="0">
              <a:solidFill>
                <a:srgbClr val="FFFFFF"/>
              </a:solidFill>
              <a:latin typeface="Calibri"/>
              <a:ea typeface="Calibri"/>
              <a:cs typeface="Calibri"/>
              <a:sym typeface="Calibri"/>
            </a:endParaRPr>
          </a:p>
        </p:txBody>
      </p:sp>
      <p:sp>
        <p:nvSpPr>
          <p:cNvPr id="16" name="Shape 16"/>
          <p:cNvSpPr/>
          <p:nvPr/>
        </p:nvSpPr>
        <p:spPr>
          <a:xfrm>
            <a:off x="6770042" y="235108"/>
            <a:ext cx="1030800" cy="28800"/>
          </a:xfrm>
          <a:prstGeom prst="rect">
            <a:avLst/>
          </a:prstGeom>
          <a:solidFill>
            <a:srgbClr val="73EDFF"/>
          </a:solidFill>
          <a:ln>
            <a:noFill/>
          </a:ln>
        </p:spPr>
        <p:txBody>
          <a:bodyPr lIns="91425" tIns="45700" rIns="91425" bIns="45700" anchor="ctr" anchorCtr="0">
            <a:noAutofit/>
          </a:bodyPr>
          <a:lstStyle/>
          <a:p>
            <a:pPr algn="ctr"/>
            <a:endParaRPr sz="1600" kern="0" dirty="0">
              <a:solidFill>
                <a:srgbClr val="FFFFFF"/>
              </a:solidFill>
              <a:latin typeface="Calibri"/>
              <a:ea typeface="Calibri"/>
              <a:cs typeface="Calibri"/>
              <a:sym typeface="Calibri"/>
            </a:endParaRPr>
          </a:p>
        </p:txBody>
      </p:sp>
      <p:sp>
        <p:nvSpPr>
          <p:cNvPr id="17" name="Shape 17"/>
          <p:cNvSpPr/>
          <p:nvPr/>
        </p:nvSpPr>
        <p:spPr>
          <a:xfrm>
            <a:off x="7855400" y="235108"/>
            <a:ext cx="1030800" cy="28800"/>
          </a:xfrm>
          <a:prstGeom prst="rect">
            <a:avLst/>
          </a:prstGeom>
          <a:solidFill>
            <a:srgbClr val="73EDFF"/>
          </a:solidFill>
          <a:ln>
            <a:noFill/>
          </a:ln>
        </p:spPr>
        <p:txBody>
          <a:bodyPr lIns="91425" tIns="45700" rIns="91425" bIns="45700" anchor="ctr" anchorCtr="0">
            <a:noAutofit/>
          </a:bodyPr>
          <a:lstStyle/>
          <a:p>
            <a:pPr algn="ctr"/>
            <a:endParaRPr sz="1600" kern="0" dirty="0">
              <a:solidFill>
                <a:srgbClr val="FFFFFF"/>
              </a:solidFill>
              <a:latin typeface="Calibri"/>
              <a:ea typeface="Calibri"/>
              <a:cs typeface="Calibri"/>
              <a:sym typeface="Calibri"/>
            </a:endParaRPr>
          </a:p>
        </p:txBody>
      </p:sp>
      <p:sp>
        <p:nvSpPr>
          <p:cNvPr id="18" name="Shape 18"/>
          <p:cNvSpPr/>
          <p:nvPr/>
        </p:nvSpPr>
        <p:spPr>
          <a:xfrm>
            <a:off x="5684192" y="652285"/>
            <a:ext cx="1030800" cy="28800"/>
          </a:xfrm>
          <a:prstGeom prst="rect">
            <a:avLst/>
          </a:prstGeom>
          <a:solidFill>
            <a:srgbClr val="73EDFF"/>
          </a:solidFill>
          <a:ln>
            <a:noFill/>
          </a:ln>
        </p:spPr>
        <p:txBody>
          <a:bodyPr lIns="91425" tIns="45700" rIns="91425" bIns="45700" anchor="ctr" anchorCtr="0">
            <a:noAutofit/>
          </a:bodyPr>
          <a:lstStyle/>
          <a:p>
            <a:pPr algn="ctr"/>
            <a:endParaRPr sz="1600" kern="0" dirty="0">
              <a:solidFill>
                <a:srgbClr val="FFFFFF"/>
              </a:solidFill>
              <a:latin typeface="Calibri"/>
              <a:ea typeface="Calibri"/>
              <a:cs typeface="Calibri"/>
              <a:sym typeface="Calibri"/>
            </a:endParaRPr>
          </a:p>
        </p:txBody>
      </p:sp>
      <p:sp>
        <p:nvSpPr>
          <p:cNvPr id="19" name="Shape 19"/>
          <p:cNvSpPr/>
          <p:nvPr/>
        </p:nvSpPr>
        <p:spPr>
          <a:xfrm>
            <a:off x="6770042" y="654181"/>
            <a:ext cx="1030800" cy="28800"/>
          </a:xfrm>
          <a:prstGeom prst="rect">
            <a:avLst/>
          </a:prstGeom>
          <a:solidFill>
            <a:srgbClr val="73EDFF"/>
          </a:solidFill>
          <a:ln>
            <a:noFill/>
          </a:ln>
        </p:spPr>
        <p:txBody>
          <a:bodyPr lIns="91425" tIns="45700" rIns="91425" bIns="45700" anchor="ctr" anchorCtr="0">
            <a:noAutofit/>
          </a:bodyPr>
          <a:lstStyle/>
          <a:p>
            <a:pPr algn="ctr"/>
            <a:endParaRPr sz="1600" kern="0" dirty="0">
              <a:solidFill>
                <a:srgbClr val="FFFFFF"/>
              </a:solidFill>
              <a:latin typeface="Calibri"/>
              <a:ea typeface="Calibri"/>
              <a:cs typeface="Calibri"/>
              <a:sym typeface="Calibri"/>
            </a:endParaRPr>
          </a:p>
        </p:txBody>
      </p:sp>
      <p:sp>
        <p:nvSpPr>
          <p:cNvPr id="20" name="Shape 20"/>
          <p:cNvSpPr/>
          <p:nvPr/>
        </p:nvSpPr>
        <p:spPr>
          <a:xfrm>
            <a:off x="7855400" y="654181"/>
            <a:ext cx="1030800" cy="28800"/>
          </a:xfrm>
          <a:prstGeom prst="rect">
            <a:avLst/>
          </a:prstGeom>
          <a:solidFill>
            <a:srgbClr val="73EDFF"/>
          </a:solidFill>
          <a:ln>
            <a:noFill/>
          </a:ln>
        </p:spPr>
        <p:txBody>
          <a:bodyPr lIns="91425" tIns="45700" rIns="91425" bIns="45700" anchor="ctr" anchorCtr="0">
            <a:noAutofit/>
          </a:bodyPr>
          <a:lstStyle/>
          <a:p>
            <a:pPr algn="ctr"/>
            <a:endParaRPr sz="1600" kern="0" dirty="0">
              <a:solidFill>
                <a:srgbClr val="FFFFFF"/>
              </a:solidFill>
              <a:latin typeface="Calibri"/>
              <a:ea typeface="Calibri"/>
              <a:cs typeface="Calibri"/>
              <a:sym typeface="Calibri"/>
            </a:endParaRPr>
          </a:p>
        </p:txBody>
      </p:sp>
      <p:sp>
        <p:nvSpPr>
          <p:cNvPr id="21" name="Shape 21"/>
          <p:cNvSpPr/>
          <p:nvPr/>
        </p:nvSpPr>
        <p:spPr>
          <a:xfrm>
            <a:off x="2407531" y="652285"/>
            <a:ext cx="3215400" cy="28800"/>
          </a:xfrm>
          <a:prstGeom prst="rect">
            <a:avLst/>
          </a:prstGeom>
          <a:solidFill>
            <a:srgbClr val="73EDFF"/>
          </a:solidFill>
          <a:ln>
            <a:noFill/>
          </a:ln>
        </p:spPr>
        <p:txBody>
          <a:bodyPr lIns="91425" tIns="45700" rIns="91425" bIns="45700" anchor="ctr" anchorCtr="0">
            <a:noAutofit/>
          </a:bodyPr>
          <a:lstStyle/>
          <a:p>
            <a:pPr algn="ctr"/>
            <a:endParaRPr sz="1600" kern="0" dirty="0">
              <a:solidFill>
                <a:srgbClr val="FFFFFF"/>
              </a:solidFill>
              <a:latin typeface="Calibri"/>
              <a:ea typeface="Calibri"/>
              <a:cs typeface="Calibri"/>
              <a:sym typeface="Calibri"/>
            </a:endParaRPr>
          </a:p>
        </p:txBody>
      </p:sp>
      <p:sp>
        <p:nvSpPr>
          <p:cNvPr id="22" name="Shape 22"/>
          <p:cNvSpPr/>
          <p:nvPr/>
        </p:nvSpPr>
        <p:spPr>
          <a:xfrm>
            <a:off x="867334" y="654181"/>
            <a:ext cx="1485299" cy="28800"/>
          </a:xfrm>
          <a:prstGeom prst="rect">
            <a:avLst/>
          </a:prstGeom>
          <a:solidFill>
            <a:srgbClr val="73EDFF"/>
          </a:solidFill>
          <a:ln>
            <a:noFill/>
          </a:ln>
        </p:spPr>
        <p:txBody>
          <a:bodyPr lIns="91425" tIns="45700" rIns="91425" bIns="45700" anchor="ctr" anchorCtr="0">
            <a:noAutofit/>
          </a:bodyPr>
          <a:lstStyle/>
          <a:p>
            <a:pPr algn="ctr"/>
            <a:endParaRPr sz="1600" kern="0" dirty="0">
              <a:solidFill>
                <a:srgbClr val="FFFFFF"/>
              </a:solidFill>
              <a:latin typeface="Calibri"/>
              <a:ea typeface="Calibri"/>
              <a:cs typeface="Calibri"/>
              <a:sym typeface="Calibri"/>
            </a:endParaRPr>
          </a:p>
        </p:txBody>
      </p:sp>
      <p:sp>
        <p:nvSpPr>
          <p:cNvPr id="23" name="Shape 23"/>
          <p:cNvSpPr/>
          <p:nvPr/>
        </p:nvSpPr>
        <p:spPr>
          <a:xfrm>
            <a:off x="2407531" y="1490484"/>
            <a:ext cx="3215400" cy="28800"/>
          </a:xfrm>
          <a:prstGeom prst="rect">
            <a:avLst/>
          </a:prstGeom>
          <a:solidFill>
            <a:srgbClr val="73EDFF"/>
          </a:solidFill>
          <a:ln>
            <a:noFill/>
          </a:ln>
        </p:spPr>
        <p:txBody>
          <a:bodyPr lIns="91425" tIns="45700" rIns="91425" bIns="45700" anchor="ctr" anchorCtr="0">
            <a:noAutofit/>
          </a:bodyPr>
          <a:lstStyle/>
          <a:p>
            <a:pPr algn="ctr"/>
            <a:endParaRPr sz="1600" kern="0" dirty="0">
              <a:solidFill>
                <a:srgbClr val="FFFFFF"/>
              </a:solidFill>
              <a:latin typeface="Calibri"/>
              <a:ea typeface="Calibri"/>
              <a:cs typeface="Calibri"/>
              <a:sym typeface="Calibri"/>
            </a:endParaRPr>
          </a:p>
        </p:txBody>
      </p:sp>
      <p:sp>
        <p:nvSpPr>
          <p:cNvPr id="24" name="Shape 24"/>
          <p:cNvSpPr/>
          <p:nvPr/>
        </p:nvSpPr>
        <p:spPr>
          <a:xfrm>
            <a:off x="5684192" y="1490483"/>
            <a:ext cx="3202199" cy="28800"/>
          </a:xfrm>
          <a:prstGeom prst="rect">
            <a:avLst/>
          </a:prstGeom>
          <a:solidFill>
            <a:srgbClr val="73EDFF"/>
          </a:solidFill>
          <a:ln>
            <a:noFill/>
          </a:ln>
        </p:spPr>
        <p:txBody>
          <a:bodyPr lIns="91425" tIns="45700" rIns="91425" bIns="45700" anchor="ctr" anchorCtr="0">
            <a:noAutofit/>
          </a:bodyPr>
          <a:lstStyle/>
          <a:p>
            <a:pPr algn="ctr"/>
            <a:endParaRPr sz="1600" kern="0" dirty="0">
              <a:solidFill>
                <a:srgbClr val="FFFFFF"/>
              </a:solidFill>
              <a:latin typeface="Calibri"/>
              <a:ea typeface="Calibri"/>
              <a:cs typeface="Calibri"/>
              <a:sym typeface="Calibri"/>
            </a:endParaRPr>
          </a:p>
        </p:txBody>
      </p:sp>
      <p:sp>
        <p:nvSpPr>
          <p:cNvPr id="25" name="Shape 25"/>
          <p:cNvSpPr/>
          <p:nvPr/>
        </p:nvSpPr>
        <p:spPr>
          <a:xfrm>
            <a:off x="220302" y="1490484"/>
            <a:ext cx="2132400" cy="28800"/>
          </a:xfrm>
          <a:prstGeom prst="rect">
            <a:avLst/>
          </a:prstGeom>
          <a:solidFill>
            <a:srgbClr val="73EDFF"/>
          </a:solidFill>
          <a:ln>
            <a:noFill/>
          </a:ln>
        </p:spPr>
        <p:txBody>
          <a:bodyPr lIns="91425" tIns="45700" rIns="91425" bIns="45700" anchor="ctr" anchorCtr="0">
            <a:noAutofit/>
          </a:bodyPr>
          <a:lstStyle/>
          <a:p>
            <a:pPr algn="ctr"/>
            <a:endParaRPr sz="1600" kern="0" dirty="0">
              <a:solidFill>
                <a:srgbClr val="FFFFFF"/>
              </a:solidFill>
              <a:latin typeface="Calibri"/>
              <a:ea typeface="Calibri"/>
              <a:cs typeface="Calibri"/>
              <a:sym typeface="Calibri"/>
            </a:endParaRPr>
          </a:p>
        </p:txBody>
      </p:sp>
      <p:sp>
        <p:nvSpPr>
          <p:cNvPr id="26" name="Shape 26"/>
          <p:cNvSpPr txBox="1">
            <a:spLocks noGrp="1"/>
          </p:cNvSpPr>
          <p:nvPr>
            <p:ph type="dt" idx="10"/>
          </p:nvPr>
        </p:nvSpPr>
        <p:spPr>
          <a:xfrm>
            <a:off x="5687756" y="271633"/>
            <a:ext cx="981599" cy="192900"/>
          </a:xfrm>
          <a:prstGeom prst="rect">
            <a:avLst/>
          </a:prstGeom>
          <a:noFill/>
          <a:ln>
            <a:noFill/>
          </a:ln>
        </p:spPr>
        <p:txBody>
          <a:bodyPr lIns="91425" tIns="91425" rIns="91425" bIns="91425" anchor="t" anchorCtr="0"/>
          <a:lstStyle>
            <a:lvl1pPr marL="0" marR="0" lvl="0" indent="0" algn="l" rtl="0">
              <a:spcBef>
                <a:spcPts val="0"/>
              </a:spcBef>
              <a:buNone/>
              <a:defRPr sz="800" b="0" i="0">
                <a:solidFill>
                  <a:srgbClr val="000078"/>
                </a:solidFill>
                <a:latin typeface="Arial"/>
                <a:ea typeface="Arial"/>
                <a:cs typeface="Arial"/>
                <a:sym typeface="Arial"/>
              </a:defRPr>
            </a:lvl1pPr>
            <a:lvl2pPr marL="408137" marR="0" lvl="1" indent="-1747" algn="l" rtl="0">
              <a:spcBef>
                <a:spcPts val="0"/>
              </a:spcBef>
              <a:buNone/>
              <a:defRPr sz="1600" b="0" i="0" u="none" strike="noStrike" cap="none">
                <a:solidFill>
                  <a:schemeClr val="dk1"/>
                </a:solidFill>
                <a:latin typeface="Calibri"/>
                <a:ea typeface="Calibri"/>
                <a:cs typeface="Calibri"/>
                <a:sym typeface="Calibri"/>
              </a:defRPr>
            </a:lvl2pPr>
            <a:lvl3pPr marL="816275" marR="0" lvl="2" indent="-3496" algn="l" rtl="0">
              <a:spcBef>
                <a:spcPts val="0"/>
              </a:spcBef>
              <a:buNone/>
              <a:defRPr sz="1600" b="0" i="0" u="none" strike="noStrike" cap="none">
                <a:solidFill>
                  <a:schemeClr val="dk1"/>
                </a:solidFill>
                <a:latin typeface="Calibri"/>
                <a:ea typeface="Calibri"/>
                <a:cs typeface="Calibri"/>
                <a:sym typeface="Calibri"/>
              </a:defRPr>
            </a:lvl3pPr>
            <a:lvl4pPr marL="1224413" marR="0" lvl="3" indent="-5243" algn="l" rtl="0">
              <a:spcBef>
                <a:spcPts val="0"/>
              </a:spcBef>
              <a:buNone/>
              <a:defRPr sz="1600" b="0" i="0" u="none" strike="noStrike" cap="none">
                <a:solidFill>
                  <a:schemeClr val="dk1"/>
                </a:solidFill>
                <a:latin typeface="Calibri"/>
                <a:ea typeface="Calibri"/>
                <a:cs typeface="Calibri"/>
                <a:sym typeface="Calibri"/>
              </a:defRPr>
            </a:lvl4pPr>
            <a:lvl5pPr marL="1632551" marR="0" lvl="4" indent="-6991" algn="l" rtl="0">
              <a:spcBef>
                <a:spcPts val="0"/>
              </a:spcBef>
              <a:buNone/>
              <a:defRPr sz="1600" b="0" i="0" u="none" strike="noStrike" cap="none">
                <a:solidFill>
                  <a:schemeClr val="dk1"/>
                </a:solidFill>
                <a:latin typeface="Calibri"/>
                <a:ea typeface="Calibri"/>
                <a:cs typeface="Calibri"/>
                <a:sym typeface="Calibri"/>
              </a:defRPr>
            </a:lvl5pPr>
            <a:lvl6pPr marL="2040687" marR="0" lvl="5" indent="-8738" algn="l" rtl="0">
              <a:spcBef>
                <a:spcPts val="0"/>
              </a:spcBef>
              <a:buNone/>
              <a:defRPr sz="1600" b="0" i="0" u="none" strike="noStrike" cap="none">
                <a:solidFill>
                  <a:schemeClr val="dk1"/>
                </a:solidFill>
                <a:latin typeface="Calibri"/>
                <a:ea typeface="Calibri"/>
                <a:cs typeface="Calibri"/>
                <a:sym typeface="Calibri"/>
              </a:defRPr>
            </a:lvl6pPr>
            <a:lvl7pPr marL="2448825" marR="0" lvl="6" indent="-10486" algn="l" rtl="0">
              <a:spcBef>
                <a:spcPts val="0"/>
              </a:spcBef>
              <a:buNone/>
              <a:defRPr sz="1600" b="0" i="0" u="none" strike="noStrike" cap="none">
                <a:solidFill>
                  <a:schemeClr val="dk1"/>
                </a:solidFill>
                <a:latin typeface="Calibri"/>
                <a:ea typeface="Calibri"/>
                <a:cs typeface="Calibri"/>
                <a:sym typeface="Calibri"/>
              </a:defRPr>
            </a:lvl7pPr>
            <a:lvl8pPr marL="2856965" marR="0" lvl="7" indent="-12236" algn="l" rtl="0">
              <a:spcBef>
                <a:spcPts val="0"/>
              </a:spcBef>
              <a:buNone/>
              <a:defRPr sz="1600" b="0" i="0" u="none" strike="noStrike" cap="none">
                <a:solidFill>
                  <a:schemeClr val="dk1"/>
                </a:solidFill>
                <a:latin typeface="Calibri"/>
                <a:ea typeface="Calibri"/>
                <a:cs typeface="Calibri"/>
                <a:sym typeface="Calibri"/>
              </a:defRPr>
            </a:lvl8pPr>
            <a:lvl9pPr marL="3265100" marR="0" lvl="8" indent="-1282" algn="l" rtl="0">
              <a:spcBef>
                <a:spcPts val="0"/>
              </a:spcBef>
              <a:buNone/>
              <a:defRPr sz="1600" b="0" i="0" u="none" strike="noStrike" cap="none">
                <a:solidFill>
                  <a:schemeClr val="dk1"/>
                </a:solidFill>
                <a:latin typeface="Calibri"/>
                <a:ea typeface="Calibri"/>
                <a:cs typeface="Calibri"/>
                <a:sym typeface="Calibri"/>
              </a:defRPr>
            </a:lvl9pPr>
          </a:lstStyle>
          <a:p>
            <a:r>
              <a:rPr lang="es-ES" kern="0"/>
              <a:t>29/06/2021</a:t>
            </a:r>
            <a:endParaRPr kern="0" dirty="0"/>
          </a:p>
        </p:txBody>
      </p:sp>
      <p:sp>
        <p:nvSpPr>
          <p:cNvPr id="27" name="Shape 27"/>
          <p:cNvSpPr txBox="1">
            <a:spLocks noGrp="1"/>
          </p:cNvSpPr>
          <p:nvPr>
            <p:ph type="sldNum" idx="12"/>
          </p:nvPr>
        </p:nvSpPr>
        <p:spPr>
          <a:xfrm>
            <a:off x="7868756" y="268819"/>
            <a:ext cx="988200" cy="199200"/>
          </a:xfrm>
          <a:prstGeom prst="rect">
            <a:avLst/>
          </a:prstGeom>
          <a:noFill/>
          <a:ln>
            <a:noFill/>
          </a:ln>
        </p:spPr>
        <p:txBody>
          <a:bodyPr lIns="0" tIns="0" rIns="0" bIns="0" anchor="t" anchorCtr="0">
            <a:noAutofit/>
          </a:bodyPr>
          <a:lstStyle/>
          <a:p>
            <a:pPr>
              <a:buSzPct val="25000"/>
            </a:pPr>
            <a:fld id="{00000000-1234-1234-1234-123412341234}" type="slidenum">
              <a:rPr lang="es-ES" sz="800" kern="0">
                <a:solidFill>
                  <a:srgbClr val="000078"/>
                </a:solidFill>
                <a:ea typeface="Arial"/>
                <a:cs typeface="Arial"/>
                <a:sym typeface="Arial"/>
              </a:rPr>
              <a:pPr>
                <a:buSzPct val="25000"/>
              </a:pPr>
              <a:t>‹#›</a:t>
            </a:fld>
            <a:endParaRPr lang="es-ES" sz="800" kern="0" dirty="0">
              <a:solidFill>
                <a:srgbClr val="000078"/>
              </a:solidFill>
              <a:ea typeface="Arial"/>
              <a:cs typeface="Arial"/>
              <a:sym typeface="Arial"/>
            </a:endParaRPr>
          </a:p>
        </p:txBody>
      </p:sp>
      <p:pic>
        <p:nvPicPr>
          <p:cNvPr id="28" name="Shape 28"/>
          <p:cNvPicPr preferRelativeResize="0"/>
          <p:nvPr/>
        </p:nvPicPr>
        <p:blipFill rotWithShape="1">
          <a:blip r:embed="rId7" cstate="print">
            <a:alphaModFix/>
          </a:blip>
          <a:srcRect r="-11731" b="-11731"/>
          <a:stretch/>
        </p:blipFill>
        <p:spPr>
          <a:xfrm>
            <a:off x="867600" y="287650"/>
            <a:ext cx="1089000" cy="272400"/>
          </a:xfrm>
          <a:prstGeom prst="rect">
            <a:avLst/>
          </a:prstGeom>
          <a:noFill/>
          <a:ln>
            <a:noFill/>
          </a:ln>
        </p:spPr>
      </p:pic>
    </p:spTree>
    <p:extLst>
      <p:ext uri="{BB962C8B-B14F-4D97-AF65-F5344CB8AC3E}">
        <p14:creationId xmlns:p14="http://schemas.microsoft.com/office/powerpoint/2010/main" val="1798468677"/>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Lst>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9.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hyperlink" Target="https://twitter.com/uocuniversitat?lang=ca" TargetMode="External"/><Relationship Id="rId7" Type="http://schemas.openxmlformats.org/officeDocument/2006/relationships/image" Target="../media/image36.emf"/><Relationship Id="rId2" Type="http://schemas.openxmlformats.org/officeDocument/2006/relationships/hyperlink" Target="https://ca-es.facebook.com/UOC.universitat" TargetMode="External"/><Relationship Id="rId1" Type="http://schemas.openxmlformats.org/officeDocument/2006/relationships/slideLayout" Target="../slideLayouts/slideLayout45.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hyperlink" Target="https://www.instagram.com/uocuniversitat/" TargetMode="External"/><Relationship Id="rId9" Type="http://schemas.openxmlformats.org/officeDocument/2006/relationships/hyperlink" Target="http://www.uoc.ed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xml"/><Relationship Id="rId1" Type="http://schemas.openxmlformats.org/officeDocument/2006/relationships/slideLayout" Target="../slideLayouts/slideLayout49.xml"/><Relationship Id="rId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7674" y="536500"/>
            <a:ext cx="5453709" cy="1271382"/>
          </a:xfrm>
        </p:spPr>
        <p:txBody>
          <a:bodyPr>
            <a:normAutofit/>
          </a:bodyPr>
          <a:lstStyle/>
          <a:p>
            <a:pPr>
              <a:lnSpc>
                <a:spcPct val="100000"/>
              </a:lnSpc>
            </a:pPr>
            <a:r>
              <a:rPr lang="es-ES" dirty="0" smtClean="0"/>
              <a:t>Liquidación 2020</a:t>
            </a:r>
            <a:endParaRPr lang="es-ES" dirty="0"/>
          </a:p>
        </p:txBody>
      </p:sp>
      <p:sp>
        <p:nvSpPr>
          <p:cNvPr id="3" name="Subtitle 2"/>
          <p:cNvSpPr>
            <a:spLocks noGrp="1"/>
          </p:cNvSpPr>
          <p:nvPr>
            <p:ph type="subTitle" idx="1"/>
          </p:nvPr>
        </p:nvSpPr>
        <p:spPr>
          <a:xfrm>
            <a:off x="517674" y="2609332"/>
            <a:ext cx="3467657" cy="1314450"/>
          </a:xfrm>
        </p:spPr>
        <p:txBody>
          <a:bodyPr/>
          <a:lstStyle/>
          <a:p>
            <a:r>
              <a:rPr lang="es-ES" b="1" dirty="0" smtClean="0"/>
              <a:t>Plenaria del Patronato</a:t>
            </a:r>
          </a:p>
          <a:p>
            <a:endParaRPr lang="es-ES" sz="800" b="1" dirty="0" smtClean="0"/>
          </a:p>
          <a:p>
            <a:r>
              <a:rPr lang="es-ES" sz="1500" b="1" dirty="0" smtClean="0"/>
              <a:t>29 de junio de 2021</a:t>
            </a:r>
            <a:endParaRPr lang="es-ES" sz="1500" b="1" dirty="0"/>
          </a:p>
        </p:txBody>
      </p:sp>
      <p:cxnSp>
        <p:nvCxnSpPr>
          <p:cNvPr id="8" name="Straight Connector 9"/>
          <p:cNvCxnSpPr/>
          <p:nvPr/>
        </p:nvCxnSpPr>
        <p:spPr>
          <a:xfrm>
            <a:off x="517674" y="2462434"/>
            <a:ext cx="3467657"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0224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03</a:t>
            </a:r>
          </a:p>
        </p:txBody>
      </p:sp>
      <p:sp>
        <p:nvSpPr>
          <p:cNvPr id="3" name="Text Placeholder 2"/>
          <p:cNvSpPr>
            <a:spLocks noGrp="1"/>
          </p:cNvSpPr>
          <p:nvPr>
            <p:ph type="body" sz="quarter" idx="12"/>
          </p:nvPr>
        </p:nvSpPr>
        <p:spPr/>
        <p:txBody>
          <a:bodyPr/>
          <a:lstStyle/>
          <a:p>
            <a:r>
              <a:rPr lang="es-ES" dirty="0" smtClean="0"/>
              <a:t>Gastos</a:t>
            </a:r>
            <a:endParaRPr lang="es-ES" dirty="0"/>
          </a:p>
        </p:txBody>
      </p:sp>
      <p:pic>
        <p:nvPicPr>
          <p:cNvPr id="12" name="Imagen 96" descr="Imagen que contiene objeto, reloj&#10;&#10;Descripción generada automáticamente">
            <a:extLst>
              <a:ext uri="{FF2B5EF4-FFF2-40B4-BE49-F238E27FC236}">
                <a16:creationId xmlns="" xmlns:a16="http://schemas.microsoft.com/office/drawing/2014/main" id="{D5BE56B5-55B2-485D-A901-ADA262E43513}"/>
              </a:ext>
            </a:extLst>
          </p:cNvPr>
          <p:cNvPicPr>
            <a:picLocks noChangeAspect="1"/>
          </p:cNvPicPr>
          <p:nvPr/>
        </p:nvPicPr>
        <p:blipFill>
          <a:blip r:embed="rId2"/>
          <a:stretch>
            <a:fillRect/>
          </a:stretch>
        </p:blipFill>
        <p:spPr>
          <a:xfrm>
            <a:off x="7653941" y="4054981"/>
            <a:ext cx="967270" cy="720000"/>
          </a:xfrm>
          <a:prstGeom prst="rect">
            <a:avLst/>
          </a:prstGeom>
        </p:spPr>
      </p:pic>
    </p:spTree>
    <p:extLst>
      <p:ext uri="{BB962C8B-B14F-4D97-AF65-F5344CB8AC3E}">
        <p14:creationId xmlns:p14="http://schemas.microsoft.com/office/powerpoint/2010/main" val="2631285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13" name="Shape 235"/>
          <p:cNvSpPr txBox="1">
            <a:spLocks/>
          </p:cNvSpPr>
          <p:nvPr/>
        </p:nvSpPr>
        <p:spPr>
          <a:xfrm>
            <a:off x="2431066" y="295035"/>
            <a:ext cx="3119880" cy="248715"/>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defTabSz="685800">
              <a:buClr>
                <a:srgbClr val="000078"/>
              </a:buClr>
              <a:buSzPct val="25000"/>
            </a:pPr>
            <a:r>
              <a:rPr lang="es-ES" sz="2000" kern="0" dirty="0" smtClean="0">
                <a:solidFill>
                  <a:srgbClr val="000078"/>
                </a:solidFill>
                <a:latin typeface="UOC Sans Bold" panose="02000000000000000000" pitchFamily="2" charset="0"/>
                <a:ea typeface="UOC Sans Bold" panose="02000000000000000000" pitchFamily="2" charset="0"/>
              </a:rPr>
              <a:t>Evolución de los gastos</a:t>
            </a:r>
            <a:endParaRPr lang="es-ES" sz="2000" kern="0" dirty="0">
              <a:solidFill>
                <a:srgbClr val="000078"/>
              </a:solidFill>
              <a:latin typeface="UOC Sans Bold" panose="02000000000000000000" pitchFamily="2" charset="0"/>
              <a:ea typeface="UOC Sans Bold" panose="02000000000000000000" pitchFamily="2" charset="0"/>
            </a:endParaRPr>
          </a:p>
        </p:txBody>
      </p:sp>
      <p:sp>
        <p:nvSpPr>
          <p:cNvPr id="2" name="Contenidor de data 1"/>
          <p:cNvSpPr>
            <a:spLocks noGrp="1"/>
          </p:cNvSpPr>
          <p:nvPr>
            <p:ph type="dt" idx="10"/>
          </p:nvPr>
        </p:nvSpPr>
        <p:spPr/>
        <p:txBody>
          <a:bodyPr/>
          <a:lstStyle/>
          <a:p>
            <a:r>
              <a:rPr lang="es-ES" dirty="0"/>
              <a:t>29/06/2021</a:t>
            </a:r>
            <a:endParaRPr lang="ca-ES" dirty="0"/>
          </a:p>
        </p:txBody>
      </p:sp>
      <p:sp>
        <p:nvSpPr>
          <p:cNvPr id="5" name="QuadreDeText 4"/>
          <p:cNvSpPr txBox="1"/>
          <p:nvPr/>
        </p:nvSpPr>
        <p:spPr>
          <a:xfrm>
            <a:off x="7676706" y="4884465"/>
            <a:ext cx="1063256" cy="261610"/>
          </a:xfrm>
          <a:prstGeom prst="rect">
            <a:avLst/>
          </a:prstGeom>
          <a:noFill/>
        </p:spPr>
        <p:txBody>
          <a:bodyPr wrap="square" rtlCol="0">
            <a:spAutoFit/>
          </a:bodyPr>
          <a:lstStyle/>
          <a:p>
            <a:pPr algn="r"/>
            <a:r>
              <a:rPr lang="es-ES" sz="1100" dirty="0" smtClean="0">
                <a:latin typeface="UOC Sans" panose="02000503060000020004" pitchFamily="50" charset="0"/>
              </a:rPr>
              <a:t>En millones de €</a:t>
            </a:r>
            <a:endParaRPr lang="es-ES" sz="1100" dirty="0">
              <a:latin typeface="UOC Sans" panose="02000503060000020004" pitchFamily="50" charset="0"/>
            </a:endParaRPr>
          </a:p>
        </p:txBody>
      </p:sp>
      <p:sp>
        <p:nvSpPr>
          <p:cNvPr id="6" name="QuadreDeText 5"/>
          <p:cNvSpPr txBox="1"/>
          <p:nvPr/>
        </p:nvSpPr>
        <p:spPr>
          <a:xfrm>
            <a:off x="419800" y="4884465"/>
            <a:ext cx="5267956" cy="261610"/>
          </a:xfrm>
          <a:prstGeom prst="rect">
            <a:avLst/>
          </a:prstGeom>
          <a:noFill/>
        </p:spPr>
        <p:txBody>
          <a:bodyPr wrap="square" rtlCol="0">
            <a:spAutoFit/>
          </a:bodyPr>
          <a:lstStyle/>
          <a:p>
            <a:r>
              <a:rPr lang="es-ES" sz="1100" dirty="0" smtClean="0">
                <a:latin typeface="UOC Sans" panose="02000503060000020004" pitchFamily="50" charset="0"/>
              </a:rPr>
              <a:t>* Datos de 2016 a 2018 de FUOC y datos de 2019 a 2021 de FUOC + UOCx consolidados</a:t>
            </a:r>
            <a:endParaRPr lang="es-ES" sz="1100" dirty="0">
              <a:latin typeface="UOC Sans" panose="02000503060000020004" pitchFamily="50" charset="0"/>
            </a:endParaRPr>
          </a:p>
        </p:txBody>
      </p:sp>
      <p:sp>
        <p:nvSpPr>
          <p:cNvPr id="3" name="Contenidor de número de diapositiva 2"/>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11</a:t>
            </a:fld>
            <a:endParaRPr lang="es-ES" dirty="0">
              <a:solidFill>
                <a:srgbClr val="000078"/>
              </a:solidFill>
            </a:endParaRPr>
          </a:p>
        </p:txBody>
      </p:sp>
      <p:pic>
        <p:nvPicPr>
          <p:cNvPr id="4" name="Imatge 3">
            <a:extLst>
              <a:ext uri="{FF2B5EF4-FFF2-40B4-BE49-F238E27FC236}">
                <a16:creationId xmlns="" xmlns:a16="http://schemas.microsoft.com/office/drawing/2014/main" id="{7E9C008C-6618-43C4-A448-5A749F43D0ED}"/>
              </a:ext>
            </a:extLst>
          </p:cNvPr>
          <p:cNvPicPr>
            <a:picLocks noChangeAspect="1"/>
          </p:cNvPicPr>
          <p:nvPr/>
        </p:nvPicPr>
        <p:blipFill>
          <a:blip r:embed="rId3"/>
          <a:stretch>
            <a:fillRect/>
          </a:stretch>
        </p:blipFill>
        <p:spPr>
          <a:xfrm>
            <a:off x="607638" y="634745"/>
            <a:ext cx="7755218" cy="4350132"/>
          </a:xfrm>
          <a:prstGeom prst="rect">
            <a:avLst/>
          </a:prstGeom>
        </p:spPr>
      </p:pic>
    </p:spTree>
    <p:extLst>
      <p:ext uri="{BB962C8B-B14F-4D97-AF65-F5344CB8AC3E}">
        <p14:creationId xmlns:p14="http://schemas.microsoft.com/office/powerpoint/2010/main" val="1444138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04</a:t>
            </a:r>
          </a:p>
        </p:txBody>
      </p:sp>
      <p:sp>
        <p:nvSpPr>
          <p:cNvPr id="3" name="Text Placeholder 2"/>
          <p:cNvSpPr>
            <a:spLocks noGrp="1"/>
          </p:cNvSpPr>
          <p:nvPr>
            <p:ph type="body" sz="quarter" idx="12"/>
          </p:nvPr>
        </p:nvSpPr>
        <p:spPr/>
        <p:txBody>
          <a:bodyPr/>
          <a:lstStyle/>
          <a:p>
            <a:r>
              <a:rPr lang="es-ES" dirty="0" smtClean="0"/>
              <a:t>Inversiones</a:t>
            </a:r>
            <a:endParaRPr lang="es-ES" dirty="0"/>
          </a:p>
        </p:txBody>
      </p:sp>
      <p:pic>
        <p:nvPicPr>
          <p:cNvPr id="10" name="Imagen 46" descr="Imagen que contiene gráficos vectoriales&#10;&#10;Descripción generada automáticamente">
            <a:extLst>
              <a:ext uri="{FF2B5EF4-FFF2-40B4-BE49-F238E27FC236}">
                <a16:creationId xmlns="" xmlns:a16="http://schemas.microsoft.com/office/drawing/2014/main" id="{682D7D3D-94F3-45C5-BF8C-B5CB071B9981}"/>
              </a:ext>
            </a:extLst>
          </p:cNvPr>
          <p:cNvPicPr>
            <a:picLocks noChangeAspect="1"/>
          </p:cNvPicPr>
          <p:nvPr/>
        </p:nvPicPr>
        <p:blipFill>
          <a:blip r:embed="rId2"/>
          <a:stretch>
            <a:fillRect/>
          </a:stretch>
        </p:blipFill>
        <p:spPr>
          <a:xfrm>
            <a:off x="6795421" y="4074696"/>
            <a:ext cx="669090" cy="720000"/>
          </a:xfrm>
          <a:prstGeom prst="rect">
            <a:avLst/>
          </a:prstGeom>
        </p:spPr>
      </p:pic>
      <p:pic>
        <p:nvPicPr>
          <p:cNvPr id="12" name="Imagen 96" descr="Imagen que contiene objeto, reloj&#10;&#10;Descripción generada automáticamente">
            <a:extLst>
              <a:ext uri="{FF2B5EF4-FFF2-40B4-BE49-F238E27FC236}">
                <a16:creationId xmlns="" xmlns:a16="http://schemas.microsoft.com/office/drawing/2014/main" id="{D5BE56B5-55B2-485D-A901-ADA262E43513}"/>
              </a:ext>
            </a:extLst>
          </p:cNvPr>
          <p:cNvPicPr>
            <a:picLocks noChangeAspect="1"/>
          </p:cNvPicPr>
          <p:nvPr/>
        </p:nvPicPr>
        <p:blipFill>
          <a:blip r:embed="rId3"/>
          <a:stretch>
            <a:fillRect/>
          </a:stretch>
        </p:blipFill>
        <p:spPr>
          <a:xfrm>
            <a:off x="7653941" y="4054981"/>
            <a:ext cx="967270" cy="720000"/>
          </a:xfrm>
          <a:prstGeom prst="rect">
            <a:avLst/>
          </a:prstGeom>
        </p:spPr>
      </p:pic>
    </p:spTree>
    <p:extLst>
      <p:ext uri="{BB962C8B-B14F-4D97-AF65-F5344CB8AC3E}">
        <p14:creationId xmlns:p14="http://schemas.microsoft.com/office/powerpoint/2010/main" val="2744235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13" name="Shape 235"/>
          <p:cNvSpPr txBox="1">
            <a:spLocks/>
          </p:cNvSpPr>
          <p:nvPr/>
        </p:nvSpPr>
        <p:spPr>
          <a:xfrm>
            <a:off x="2431066" y="295035"/>
            <a:ext cx="3119880" cy="248715"/>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defTabSz="685800">
              <a:buClr>
                <a:srgbClr val="000078"/>
              </a:buClr>
              <a:buSzPct val="25000"/>
            </a:pPr>
            <a:r>
              <a:rPr lang="es-ES" sz="2000" kern="0" dirty="0" smtClean="0">
                <a:solidFill>
                  <a:srgbClr val="000078"/>
                </a:solidFill>
                <a:latin typeface="UOC Sans Bold" panose="02000000000000000000" pitchFamily="2" charset="0"/>
                <a:ea typeface="UOC Sans Bold" panose="02000000000000000000" pitchFamily="2" charset="0"/>
              </a:rPr>
              <a:t>Resultado de inversiones</a:t>
            </a:r>
            <a:endParaRPr lang="es-ES" sz="2000" kern="0" dirty="0">
              <a:solidFill>
                <a:srgbClr val="000078"/>
              </a:solidFill>
              <a:latin typeface="UOC Sans Bold" panose="02000000000000000000" pitchFamily="2" charset="0"/>
              <a:ea typeface="UOC Sans Bold" panose="02000000000000000000" pitchFamily="2" charset="0"/>
            </a:endParaRPr>
          </a:p>
        </p:txBody>
      </p:sp>
      <p:sp>
        <p:nvSpPr>
          <p:cNvPr id="2" name="Contenidor de data 1"/>
          <p:cNvSpPr>
            <a:spLocks noGrp="1"/>
          </p:cNvSpPr>
          <p:nvPr>
            <p:ph type="dt" idx="10"/>
          </p:nvPr>
        </p:nvSpPr>
        <p:spPr/>
        <p:txBody>
          <a:bodyPr/>
          <a:lstStyle/>
          <a:p>
            <a:r>
              <a:rPr lang="es-ES" dirty="0"/>
              <a:t>29/06/2021</a:t>
            </a:r>
            <a:endParaRPr lang="ca-ES" dirty="0"/>
          </a:p>
        </p:txBody>
      </p:sp>
      <p:sp>
        <p:nvSpPr>
          <p:cNvPr id="11" name="QuadreDeText 10"/>
          <p:cNvSpPr txBox="1"/>
          <p:nvPr/>
        </p:nvSpPr>
        <p:spPr>
          <a:xfrm>
            <a:off x="7676706" y="4884465"/>
            <a:ext cx="1063256" cy="261610"/>
          </a:xfrm>
          <a:prstGeom prst="rect">
            <a:avLst/>
          </a:prstGeom>
          <a:noFill/>
        </p:spPr>
        <p:txBody>
          <a:bodyPr wrap="square" rtlCol="0">
            <a:spAutoFit/>
          </a:bodyPr>
          <a:lstStyle/>
          <a:p>
            <a:pPr algn="r"/>
            <a:r>
              <a:rPr lang="es-ES" sz="1100" dirty="0" smtClean="0">
                <a:latin typeface="UOC Sans" panose="02000503060000020004" pitchFamily="50" charset="0"/>
              </a:rPr>
              <a:t>En miles de€</a:t>
            </a:r>
            <a:endParaRPr lang="es-ES" sz="1100" dirty="0">
              <a:latin typeface="UOC Sans" panose="02000503060000020004" pitchFamily="50" charset="0"/>
            </a:endParaRPr>
          </a:p>
        </p:txBody>
      </p:sp>
      <p:sp>
        <p:nvSpPr>
          <p:cNvPr id="6" name="Rectángulo 8"/>
          <p:cNvSpPr/>
          <p:nvPr/>
        </p:nvSpPr>
        <p:spPr>
          <a:xfrm>
            <a:off x="243324" y="4399354"/>
            <a:ext cx="8466728" cy="430887"/>
          </a:xfrm>
          <a:prstGeom prst="rect">
            <a:avLst/>
          </a:prstGeom>
        </p:spPr>
        <p:txBody>
          <a:bodyPr wrap="square">
            <a:spAutoFit/>
          </a:bodyPr>
          <a:lstStyle/>
          <a:p>
            <a:r>
              <a:rPr lang="es-ES" sz="1100" dirty="0">
                <a:latin typeface="UOC Sans" panose="02000503060000020004" pitchFamily="50" charset="0"/>
              </a:rPr>
              <a:t>*</a:t>
            </a:r>
            <a:r>
              <a:rPr lang="es-ES" sz="1100" dirty="0">
                <a:solidFill>
                  <a:srgbClr val="1515FF"/>
                </a:solidFill>
                <a:latin typeface="UOC Sans" panose="02000503060000020004" pitchFamily="50" charset="0"/>
              </a:rPr>
              <a:t> </a:t>
            </a:r>
            <a:r>
              <a:rPr lang="es-ES" sz="1100" dirty="0" smtClean="0">
                <a:solidFill>
                  <a:srgbClr val="000000"/>
                </a:solidFill>
                <a:latin typeface="UOC Sans" panose="02000503060000020004" pitchFamily="50" charset="0"/>
              </a:rPr>
              <a:t>La agrupación de conceptos de inversión del presupuesto no coincide con los de justificación del Convenio Programa, ya que se justifican inversiones para la realización de materiales docentes, que incluyen materiales didácticos propios, pero también inversiones de las otras agrupaciones.</a:t>
            </a:r>
            <a:endParaRPr lang="es-ES" sz="1100" dirty="0">
              <a:solidFill>
                <a:srgbClr val="000000"/>
              </a:solidFill>
              <a:latin typeface="UOC Sans" panose="02000503060000020004" pitchFamily="50" charset="0"/>
            </a:endParaRPr>
          </a:p>
        </p:txBody>
      </p:sp>
      <p:sp>
        <p:nvSpPr>
          <p:cNvPr id="7" name="QuadreDeText 6"/>
          <p:cNvSpPr txBox="1"/>
          <p:nvPr/>
        </p:nvSpPr>
        <p:spPr>
          <a:xfrm>
            <a:off x="243324" y="4862707"/>
            <a:ext cx="4375484" cy="276999"/>
          </a:xfrm>
          <a:prstGeom prst="rect">
            <a:avLst/>
          </a:prstGeom>
          <a:noFill/>
        </p:spPr>
        <p:txBody>
          <a:bodyPr wrap="square" rtlCol="0">
            <a:spAutoFit/>
          </a:bodyPr>
          <a:lstStyle/>
          <a:p>
            <a:r>
              <a:rPr lang="es-ES" sz="1200" dirty="0" smtClean="0">
                <a:latin typeface="UOC Sans" panose="02000503060000020004" pitchFamily="50" charset="0"/>
              </a:rPr>
              <a:t>* </a:t>
            </a:r>
            <a:r>
              <a:rPr lang="es-ES" sz="1100" dirty="0" smtClean="0">
                <a:latin typeface="UOC Sans" panose="02000503060000020004" pitchFamily="50" charset="0"/>
              </a:rPr>
              <a:t>Datos consolidando FUOC + UOCx</a:t>
            </a:r>
            <a:endParaRPr lang="es-ES" sz="1100" dirty="0">
              <a:latin typeface="UOC Sans" panose="02000503060000020004" pitchFamily="50" charset="0"/>
            </a:endParaRPr>
          </a:p>
        </p:txBody>
      </p:sp>
      <p:sp>
        <p:nvSpPr>
          <p:cNvPr id="3" name="Contenidor de número de diapositiva 2"/>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13</a:t>
            </a:fld>
            <a:endParaRPr lang="es-ES" dirty="0">
              <a:solidFill>
                <a:srgbClr val="000078"/>
              </a:solidFill>
            </a:endParaRPr>
          </a:p>
        </p:txBody>
      </p:sp>
      <p:pic>
        <p:nvPicPr>
          <p:cNvPr id="4" name="Imatge 3">
            <a:extLst>
              <a:ext uri="{FF2B5EF4-FFF2-40B4-BE49-F238E27FC236}">
                <a16:creationId xmlns="" xmlns:a16="http://schemas.microsoft.com/office/drawing/2014/main" id="{E80E0DEC-7337-49F4-8719-AA48BAF333E7}"/>
              </a:ext>
            </a:extLst>
          </p:cNvPr>
          <p:cNvPicPr>
            <a:picLocks noChangeAspect="1"/>
          </p:cNvPicPr>
          <p:nvPr/>
        </p:nvPicPr>
        <p:blipFill>
          <a:blip r:embed="rId3"/>
          <a:stretch>
            <a:fillRect/>
          </a:stretch>
        </p:blipFill>
        <p:spPr>
          <a:xfrm>
            <a:off x="184026" y="873662"/>
            <a:ext cx="8775947" cy="3214244"/>
          </a:xfrm>
          <a:prstGeom prst="rect">
            <a:avLst/>
          </a:prstGeom>
        </p:spPr>
      </p:pic>
    </p:spTree>
    <p:extLst>
      <p:ext uri="{BB962C8B-B14F-4D97-AF65-F5344CB8AC3E}">
        <p14:creationId xmlns:p14="http://schemas.microsoft.com/office/powerpoint/2010/main" val="34936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13" name="Shape 235"/>
          <p:cNvSpPr txBox="1">
            <a:spLocks/>
          </p:cNvSpPr>
          <p:nvPr/>
        </p:nvSpPr>
        <p:spPr>
          <a:xfrm>
            <a:off x="2431066" y="295035"/>
            <a:ext cx="3119880" cy="248715"/>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defTabSz="685800">
              <a:buClr>
                <a:srgbClr val="000078"/>
              </a:buClr>
              <a:buSzPct val="25000"/>
            </a:pPr>
            <a:r>
              <a:rPr lang="es-ES" sz="2000" kern="0" dirty="0" smtClean="0">
                <a:solidFill>
                  <a:srgbClr val="000078"/>
                </a:solidFill>
                <a:latin typeface="UOC Sans Bold" panose="02000000000000000000" pitchFamily="2" charset="0"/>
                <a:ea typeface="UOC Sans Bold" panose="02000000000000000000" pitchFamily="2" charset="0"/>
              </a:rPr>
              <a:t>Evolución de las inversiones</a:t>
            </a:r>
            <a:endParaRPr lang="es-ES" sz="2000" kern="0" dirty="0">
              <a:solidFill>
                <a:srgbClr val="000078"/>
              </a:solidFill>
              <a:latin typeface="UOC Sans Bold" panose="02000000000000000000" pitchFamily="2" charset="0"/>
              <a:ea typeface="UOC Sans Bold" panose="02000000000000000000" pitchFamily="2" charset="0"/>
            </a:endParaRPr>
          </a:p>
        </p:txBody>
      </p:sp>
      <p:sp>
        <p:nvSpPr>
          <p:cNvPr id="2" name="Contenidor de data 1"/>
          <p:cNvSpPr>
            <a:spLocks noGrp="1"/>
          </p:cNvSpPr>
          <p:nvPr>
            <p:ph type="dt" idx="10"/>
          </p:nvPr>
        </p:nvSpPr>
        <p:spPr/>
        <p:txBody>
          <a:bodyPr/>
          <a:lstStyle/>
          <a:p>
            <a:r>
              <a:rPr lang="es-ES" dirty="0"/>
              <a:t>29/06/2021</a:t>
            </a:r>
            <a:endParaRPr lang="ca-ES" dirty="0"/>
          </a:p>
        </p:txBody>
      </p:sp>
      <p:sp>
        <p:nvSpPr>
          <p:cNvPr id="5" name="QuadreDeText 4"/>
          <p:cNvSpPr txBox="1"/>
          <p:nvPr/>
        </p:nvSpPr>
        <p:spPr>
          <a:xfrm>
            <a:off x="7676706" y="4884465"/>
            <a:ext cx="1063256" cy="261610"/>
          </a:xfrm>
          <a:prstGeom prst="rect">
            <a:avLst/>
          </a:prstGeom>
          <a:noFill/>
        </p:spPr>
        <p:txBody>
          <a:bodyPr wrap="square" rtlCol="0">
            <a:spAutoFit/>
          </a:bodyPr>
          <a:lstStyle/>
          <a:p>
            <a:pPr algn="r"/>
            <a:r>
              <a:rPr lang="es-ES" sz="1100" dirty="0" smtClean="0">
                <a:latin typeface="UOC Sans" panose="02000503060000020004" pitchFamily="50" charset="0"/>
              </a:rPr>
              <a:t>En millones de €</a:t>
            </a:r>
            <a:endParaRPr lang="es-ES" sz="1100" dirty="0">
              <a:latin typeface="UOC Sans" panose="02000503060000020004" pitchFamily="50" charset="0"/>
            </a:endParaRPr>
          </a:p>
        </p:txBody>
      </p:sp>
      <p:sp>
        <p:nvSpPr>
          <p:cNvPr id="6" name="QuadreDeText 5"/>
          <p:cNvSpPr txBox="1"/>
          <p:nvPr/>
        </p:nvSpPr>
        <p:spPr>
          <a:xfrm>
            <a:off x="419800" y="4884465"/>
            <a:ext cx="5267956" cy="261610"/>
          </a:xfrm>
          <a:prstGeom prst="rect">
            <a:avLst/>
          </a:prstGeom>
          <a:noFill/>
        </p:spPr>
        <p:txBody>
          <a:bodyPr wrap="square" rtlCol="0">
            <a:spAutoFit/>
          </a:bodyPr>
          <a:lstStyle/>
          <a:p>
            <a:r>
              <a:rPr lang="es-ES" sz="1100" dirty="0" smtClean="0">
                <a:latin typeface="UOC Sans" panose="02000503060000020004" pitchFamily="50" charset="0"/>
              </a:rPr>
              <a:t>* Datos de 2016 a 2018 de FUOC y datos de 2019 a 2021 de FUOC + UOCx consolidados</a:t>
            </a:r>
            <a:endParaRPr lang="es-ES" sz="1100" dirty="0">
              <a:latin typeface="UOC Sans" panose="02000503060000020004" pitchFamily="50" charset="0"/>
            </a:endParaRPr>
          </a:p>
        </p:txBody>
      </p:sp>
      <p:sp>
        <p:nvSpPr>
          <p:cNvPr id="3" name="Contenidor de número de diapositiva 2"/>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14</a:t>
            </a:fld>
            <a:endParaRPr lang="es-ES" dirty="0">
              <a:solidFill>
                <a:srgbClr val="000078"/>
              </a:solidFill>
            </a:endParaRPr>
          </a:p>
        </p:txBody>
      </p:sp>
      <p:pic>
        <p:nvPicPr>
          <p:cNvPr id="4" name="Imatge 3">
            <a:extLst>
              <a:ext uri="{FF2B5EF4-FFF2-40B4-BE49-F238E27FC236}">
                <a16:creationId xmlns="" xmlns:a16="http://schemas.microsoft.com/office/drawing/2014/main" id="{A3E5063A-B4A5-4DA3-9A93-FF006FC0539B}"/>
              </a:ext>
            </a:extLst>
          </p:cNvPr>
          <p:cNvPicPr>
            <a:picLocks noChangeAspect="1"/>
          </p:cNvPicPr>
          <p:nvPr/>
        </p:nvPicPr>
        <p:blipFill>
          <a:blip r:embed="rId3"/>
          <a:stretch>
            <a:fillRect/>
          </a:stretch>
        </p:blipFill>
        <p:spPr>
          <a:xfrm>
            <a:off x="975763" y="693002"/>
            <a:ext cx="7520113" cy="4155463"/>
          </a:xfrm>
          <a:prstGeom prst="rect">
            <a:avLst/>
          </a:prstGeom>
        </p:spPr>
      </p:pic>
    </p:spTree>
    <p:extLst>
      <p:ext uri="{BB962C8B-B14F-4D97-AF65-F5344CB8AC3E}">
        <p14:creationId xmlns:p14="http://schemas.microsoft.com/office/powerpoint/2010/main" val="832943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05</a:t>
            </a:r>
          </a:p>
        </p:txBody>
      </p:sp>
      <p:sp>
        <p:nvSpPr>
          <p:cNvPr id="3" name="Text Placeholder 2"/>
          <p:cNvSpPr>
            <a:spLocks noGrp="1"/>
          </p:cNvSpPr>
          <p:nvPr>
            <p:ph type="body" sz="quarter" idx="12"/>
          </p:nvPr>
        </p:nvSpPr>
        <p:spPr/>
        <p:txBody>
          <a:bodyPr/>
          <a:lstStyle/>
          <a:p>
            <a:r>
              <a:rPr lang="es-ES" dirty="0" smtClean="0"/>
              <a:t>Propuesta aplicación </a:t>
            </a:r>
          </a:p>
          <a:p>
            <a:r>
              <a:rPr lang="es-ES" dirty="0" smtClean="0"/>
              <a:t>resultado 2020</a:t>
            </a:r>
            <a:endParaRPr lang="es-ES" dirty="0"/>
          </a:p>
        </p:txBody>
      </p:sp>
      <p:pic>
        <p:nvPicPr>
          <p:cNvPr id="10" name="Imagen 46" descr="Imagen que contiene gráficos vectoriales&#10;&#10;Descripción generada automáticamente">
            <a:extLst>
              <a:ext uri="{FF2B5EF4-FFF2-40B4-BE49-F238E27FC236}">
                <a16:creationId xmlns="" xmlns:a16="http://schemas.microsoft.com/office/drawing/2014/main" id="{682D7D3D-94F3-45C5-BF8C-B5CB071B9981}"/>
              </a:ext>
            </a:extLst>
          </p:cNvPr>
          <p:cNvPicPr>
            <a:picLocks noChangeAspect="1"/>
          </p:cNvPicPr>
          <p:nvPr/>
        </p:nvPicPr>
        <p:blipFill>
          <a:blip r:embed="rId2"/>
          <a:stretch>
            <a:fillRect/>
          </a:stretch>
        </p:blipFill>
        <p:spPr>
          <a:xfrm>
            <a:off x="6795421" y="4074696"/>
            <a:ext cx="669090" cy="720000"/>
          </a:xfrm>
          <a:prstGeom prst="rect">
            <a:avLst/>
          </a:prstGeom>
        </p:spPr>
      </p:pic>
      <p:pic>
        <p:nvPicPr>
          <p:cNvPr id="12" name="Imagen 96" descr="Imagen que contiene objeto, reloj&#10;&#10;Descripción generada automáticamente">
            <a:extLst>
              <a:ext uri="{FF2B5EF4-FFF2-40B4-BE49-F238E27FC236}">
                <a16:creationId xmlns="" xmlns:a16="http://schemas.microsoft.com/office/drawing/2014/main" id="{D5BE56B5-55B2-485D-A901-ADA262E43513}"/>
              </a:ext>
            </a:extLst>
          </p:cNvPr>
          <p:cNvPicPr>
            <a:picLocks noChangeAspect="1"/>
          </p:cNvPicPr>
          <p:nvPr/>
        </p:nvPicPr>
        <p:blipFill>
          <a:blip r:embed="rId3"/>
          <a:stretch>
            <a:fillRect/>
          </a:stretch>
        </p:blipFill>
        <p:spPr>
          <a:xfrm>
            <a:off x="7653941" y="4054981"/>
            <a:ext cx="967270" cy="720000"/>
          </a:xfrm>
          <a:prstGeom prst="rect">
            <a:avLst/>
          </a:prstGeom>
        </p:spPr>
      </p:pic>
    </p:spTree>
    <p:extLst>
      <p:ext uri="{BB962C8B-B14F-4D97-AF65-F5344CB8AC3E}">
        <p14:creationId xmlns:p14="http://schemas.microsoft.com/office/powerpoint/2010/main" val="4165212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13" name="Shape 235"/>
          <p:cNvSpPr txBox="1">
            <a:spLocks/>
          </p:cNvSpPr>
          <p:nvPr/>
        </p:nvSpPr>
        <p:spPr>
          <a:xfrm>
            <a:off x="2390475" y="313328"/>
            <a:ext cx="4174435" cy="248715"/>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a:buSzPct val="25000"/>
            </a:pPr>
            <a:r>
              <a:rPr lang="es-ES" sz="1800" kern="0" dirty="0" smtClean="0"/>
              <a:t>Aplicación resultado</a:t>
            </a:r>
          </a:p>
          <a:p>
            <a:pPr>
              <a:buSzPct val="25000"/>
            </a:pPr>
            <a:endParaRPr lang="ca-ES" sz="1800" kern="0" dirty="0"/>
          </a:p>
          <a:p>
            <a:pPr>
              <a:buSzPct val="25000"/>
            </a:pPr>
            <a:r>
              <a:rPr lang="ca-ES" sz="1800" kern="0" dirty="0"/>
              <a:t> </a:t>
            </a:r>
          </a:p>
        </p:txBody>
      </p:sp>
      <p:sp>
        <p:nvSpPr>
          <p:cNvPr id="2" name="Contenidor de número de diapositiva 1"/>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16</a:t>
            </a:fld>
            <a:endParaRPr lang="es-ES" dirty="0">
              <a:solidFill>
                <a:srgbClr val="000078"/>
              </a:solidFill>
            </a:endParaRPr>
          </a:p>
        </p:txBody>
      </p:sp>
      <p:sp>
        <p:nvSpPr>
          <p:cNvPr id="3" name="Marcador de fecha 2"/>
          <p:cNvSpPr>
            <a:spLocks noGrp="1"/>
          </p:cNvSpPr>
          <p:nvPr>
            <p:ph type="dt" idx="10"/>
          </p:nvPr>
        </p:nvSpPr>
        <p:spPr>
          <a:xfrm>
            <a:off x="6753526" y="391043"/>
            <a:ext cx="981599" cy="192900"/>
          </a:xfrm>
        </p:spPr>
        <p:txBody>
          <a:bodyPr/>
          <a:lstStyle/>
          <a:p>
            <a:r>
              <a:rPr lang="es-ES" dirty="0"/>
              <a:t>29/06/2021</a:t>
            </a:r>
          </a:p>
        </p:txBody>
      </p:sp>
      <p:sp>
        <p:nvSpPr>
          <p:cNvPr id="4" name="CuadroTexto 3">
            <a:extLst>
              <a:ext uri="{FF2B5EF4-FFF2-40B4-BE49-F238E27FC236}">
                <a16:creationId xmlns="" xmlns:a16="http://schemas.microsoft.com/office/drawing/2014/main" id="{C8727822-918A-4E22-9310-3922C3DCC536}"/>
              </a:ext>
            </a:extLst>
          </p:cNvPr>
          <p:cNvSpPr txBox="1"/>
          <p:nvPr/>
        </p:nvSpPr>
        <p:spPr>
          <a:xfrm>
            <a:off x="314210" y="845406"/>
            <a:ext cx="8425752" cy="3939540"/>
          </a:xfrm>
          <a:prstGeom prst="rect">
            <a:avLst/>
          </a:prstGeom>
          <a:noFill/>
        </p:spPr>
        <p:txBody>
          <a:bodyPr wrap="square" rtlCol="0">
            <a:spAutoFit/>
          </a:bodyPr>
          <a:lstStyle/>
          <a:p>
            <a:pPr rtl="0">
              <a:spcBef>
                <a:spcPts val="0"/>
              </a:spcBef>
              <a:spcAft>
                <a:spcPts val="0"/>
              </a:spcAft>
            </a:pPr>
            <a:r>
              <a:rPr lang="es-ES" sz="1400" b="0" u="none" strike="noStrike" dirty="0" smtClean="0">
                <a:solidFill>
                  <a:srgbClr val="000000"/>
                </a:solidFill>
                <a:effectLst/>
                <a:latin typeface="Arial" panose="020B0604020202020204" pitchFamily="34" charset="0"/>
              </a:rPr>
              <a:t>De acuerdo con los informes jurídicos emitidos por DWF RCD y por nuestros auditores, Faura Casas, Auditors Consultors, S.L., deben valorarse dos aspectos:</a:t>
            </a:r>
          </a:p>
          <a:p>
            <a:pPr rtl="0">
              <a:spcBef>
                <a:spcPts val="0"/>
              </a:spcBef>
              <a:spcAft>
                <a:spcPts val="0"/>
              </a:spcAft>
            </a:pPr>
            <a:endParaRPr lang="es-ES" sz="1000" b="0" dirty="0" smtClean="0">
              <a:effectLst/>
            </a:endParaRPr>
          </a:p>
          <a:p>
            <a:pPr rtl="0">
              <a:spcBef>
                <a:spcPts val="0"/>
              </a:spcBef>
              <a:spcAft>
                <a:spcPts val="0"/>
              </a:spcAft>
            </a:pPr>
            <a:endParaRPr lang="es-ES" sz="1400" b="0" dirty="0" smtClean="0">
              <a:effectLst/>
            </a:endParaRPr>
          </a:p>
          <a:p>
            <a:pPr marL="285750" indent="-285750" rtl="0" fontAlgn="base">
              <a:spcBef>
                <a:spcPts val="0"/>
              </a:spcBef>
              <a:spcAft>
                <a:spcPts val="0"/>
              </a:spcAft>
              <a:buFont typeface="Wingdings" panose="05000000000000000000" pitchFamily="2" charset="2"/>
              <a:buChar char="Ø"/>
            </a:pPr>
            <a:r>
              <a:rPr lang="es-ES" sz="1400" b="0" i="0" u="none" strike="noStrike" dirty="0" smtClean="0">
                <a:solidFill>
                  <a:srgbClr val="000000"/>
                </a:solidFill>
                <a:effectLst/>
                <a:latin typeface="Arial" panose="020B0604020202020204" pitchFamily="34" charset="0"/>
              </a:rPr>
              <a:t> La normativa fiscal y </a:t>
            </a:r>
            <a:r>
              <a:rPr lang="es-ES" sz="1400" b="0" i="0" u="none" strike="noStrike" dirty="0" smtClean="0">
                <a:solidFill>
                  <a:srgbClr val="000000"/>
                </a:solidFill>
                <a:effectLst/>
                <a:latin typeface="Arial" panose="020B0604020202020204" pitchFamily="34" charset="0"/>
              </a:rPr>
              <a:t>de </a:t>
            </a:r>
            <a:r>
              <a:rPr lang="es-ES" sz="1400" b="0" i="0" u="none" strike="noStrike" dirty="0" smtClean="0">
                <a:solidFill>
                  <a:srgbClr val="000000"/>
                </a:solidFill>
                <a:effectLst/>
                <a:latin typeface="Arial" panose="020B0604020202020204" pitchFamily="34" charset="0"/>
              </a:rPr>
              <a:t>fundaciones, según la cual el resultado de un ejercicio se puede destinar a:</a:t>
            </a:r>
          </a:p>
          <a:p>
            <a:pPr rtl="0" fontAlgn="base">
              <a:spcBef>
                <a:spcPts val="0"/>
              </a:spcBef>
              <a:spcAft>
                <a:spcPts val="0"/>
              </a:spcAft>
              <a:buFont typeface="Arial" panose="020B0604020202020204" pitchFamily="34" charset="0"/>
              <a:buChar char="•"/>
            </a:pPr>
            <a:endParaRPr lang="es-ES" sz="1000" b="0" i="0" u="none" strike="noStrike" dirty="0" smtClean="0">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Char char="•"/>
            </a:pPr>
            <a:r>
              <a:rPr lang="es-ES" sz="1400" b="0" i="0" u="none" strike="noStrike" dirty="0" smtClean="0">
                <a:solidFill>
                  <a:srgbClr val="000000"/>
                </a:solidFill>
                <a:effectLst/>
                <a:latin typeface="Arial" panose="020B0604020202020204" pitchFamily="34" charset="0"/>
              </a:rPr>
              <a:t> Al cumplimiento diferido, 4 años, de la finalidad fundacional.</a:t>
            </a:r>
          </a:p>
          <a:p>
            <a:pPr marL="457200" rtl="0" fontAlgn="base">
              <a:spcBef>
                <a:spcPts val="0"/>
              </a:spcBef>
              <a:spcAft>
                <a:spcPts val="0"/>
              </a:spcAft>
              <a:buFont typeface="Arial" panose="020B0604020202020204" pitchFamily="34" charset="0"/>
              <a:buChar char="•"/>
            </a:pPr>
            <a:endParaRPr lang="es-ES" sz="1000" b="0" i="0" u="none" strike="noStrike" dirty="0" smtClean="0">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Char char="•"/>
            </a:pPr>
            <a:r>
              <a:rPr lang="es-ES" sz="1400" b="0" i="0" u="none" strike="noStrike" dirty="0" smtClean="0">
                <a:solidFill>
                  <a:srgbClr val="000000"/>
                </a:solidFill>
                <a:effectLst/>
                <a:latin typeface="Arial" panose="020B0604020202020204" pitchFamily="34" charset="0"/>
              </a:rPr>
              <a:t> A incrementar el patrimonio neto de la institución. El incremento del patrimonio neto puede ser vía remanente, reservas, o vía incremento del fondo dotacional. Hay que tener en cuenta que, a diferencia de las sociedades mercantiles, no se establecen criterios de infracapitalización que recomienden el incremento de la dotación y que el incremento vía reservas permite más flexibilidad en su disponibilidad en caso necesario.</a:t>
            </a:r>
          </a:p>
          <a:p>
            <a:pPr marL="457200" rtl="0" fontAlgn="base">
              <a:spcBef>
                <a:spcPts val="0"/>
              </a:spcBef>
              <a:spcAft>
                <a:spcPts val="0"/>
              </a:spcAft>
            </a:pPr>
            <a:endParaRPr lang="es-ES" sz="1400" b="0" dirty="0" smtClean="0">
              <a:effectLst/>
            </a:endParaRPr>
          </a:p>
          <a:p>
            <a:pPr marL="457200" rtl="0" fontAlgn="base">
              <a:spcBef>
                <a:spcPts val="0"/>
              </a:spcBef>
              <a:spcAft>
                <a:spcPts val="0"/>
              </a:spcAft>
            </a:pPr>
            <a:endParaRPr lang="es-ES" sz="1000" b="0" dirty="0" smtClean="0">
              <a:effectLst/>
            </a:endParaRPr>
          </a:p>
          <a:p>
            <a:pPr marL="285750" indent="-285750" rtl="0" fontAlgn="base">
              <a:spcBef>
                <a:spcPts val="0"/>
              </a:spcBef>
              <a:spcAft>
                <a:spcPts val="0"/>
              </a:spcAft>
              <a:buFont typeface="Wingdings" panose="05000000000000000000" pitchFamily="2" charset="2"/>
              <a:buChar char="Ø"/>
            </a:pPr>
            <a:r>
              <a:rPr lang="es-ES" sz="1400" b="0" i="0" u="none" strike="noStrike" dirty="0" smtClean="0">
                <a:solidFill>
                  <a:srgbClr val="000000"/>
                </a:solidFill>
                <a:effectLst/>
                <a:latin typeface="Arial" panose="020B0604020202020204" pitchFamily="34" charset="0"/>
              </a:rPr>
              <a:t> </a:t>
            </a:r>
            <a:r>
              <a:rPr lang="es-ES" sz="1400" dirty="0" smtClean="0">
                <a:solidFill>
                  <a:srgbClr val="000000"/>
                </a:solidFill>
                <a:latin typeface="Arial" panose="020B0604020202020204" pitchFamily="34" charset="0"/>
              </a:rPr>
              <a:t>Lo</a:t>
            </a:r>
            <a:r>
              <a:rPr lang="es-ES" sz="1400" b="0" i="0" u="none" strike="noStrike" dirty="0" smtClean="0">
                <a:solidFill>
                  <a:srgbClr val="000000"/>
                </a:solidFill>
                <a:effectLst/>
                <a:latin typeface="Arial" panose="020B0604020202020204" pitchFamily="34" charset="0"/>
              </a:rPr>
              <a:t>s acuerdos establecidos en el Convenio Programa o en las resoluciones de las subvenciones:</a:t>
            </a:r>
          </a:p>
          <a:p>
            <a:pPr rtl="0" fontAlgn="base">
              <a:spcBef>
                <a:spcPts val="0"/>
              </a:spcBef>
              <a:spcAft>
                <a:spcPts val="0"/>
              </a:spcAft>
            </a:pPr>
            <a:endParaRPr lang="es-ES" sz="1400" dirty="0" smtClean="0">
              <a:solidFill>
                <a:srgbClr val="000000"/>
              </a:solidFill>
              <a:latin typeface="Arial" panose="020B0604020202020204" pitchFamily="34" charset="0"/>
            </a:endParaRPr>
          </a:p>
          <a:p>
            <a:pPr lvl="1" fontAlgn="base"/>
            <a:r>
              <a:rPr lang="es-ES" sz="1400" dirty="0" smtClean="0">
                <a:solidFill>
                  <a:srgbClr val="000000"/>
                </a:solidFill>
                <a:latin typeface="Arial" panose="020B0604020202020204" pitchFamily="34" charset="0"/>
              </a:rPr>
              <a:t>En</a:t>
            </a:r>
            <a:r>
              <a:rPr lang="es-ES" sz="1400" b="0" i="0" u="none" strike="noStrike" dirty="0" smtClean="0">
                <a:solidFill>
                  <a:srgbClr val="000000"/>
                </a:solidFill>
                <a:effectLst/>
                <a:latin typeface="Arial" panose="020B0604020202020204" pitchFamily="34" charset="0"/>
              </a:rPr>
              <a:t> la resolución de la subvención del año 2020, la única limitación que se establece es que </a:t>
            </a:r>
            <a:r>
              <a:rPr lang="es-ES" sz="1400" dirty="0" smtClean="0">
                <a:solidFill>
                  <a:srgbClr val="000000"/>
                </a:solidFill>
                <a:latin typeface="Arial" panose="020B0604020202020204" pitchFamily="34" charset="0"/>
              </a:rPr>
              <a:t>se</a:t>
            </a:r>
            <a:r>
              <a:rPr lang="es-ES" sz="1400" b="0" i="0" u="none" strike="noStrike" dirty="0" smtClean="0">
                <a:solidFill>
                  <a:srgbClr val="000000"/>
                </a:solidFill>
                <a:effectLst/>
                <a:latin typeface="Arial" panose="020B0604020202020204" pitchFamily="34" charset="0"/>
              </a:rPr>
              <a:t> financien actividades realizadas en el campus principal.</a:t>
            </a:r>
            <a:endParaRPr lang="ca-ES" sz="1400" dirty="0"/>
          </a:p>
        </p:txBody>
      </p:sp>
    </p:spTree>
    <p:extLst>
      <p:ext uri="{BB962C8B-B14F-4D97-AF65-F5344CB8AC3E}">
        <p14:creationId xmlns:p14="http://schemas.microsoft.com/office/powerpoint/2010/main" val="3270312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13" name="Shape 235"/>
          <p:cNvSpPr txBox="1">
            <a:spLocks/>
          </p:cNvSpPr>
          <p:nvPr/>
        </p:nvSpPr>
        <p:spPr>
          <a:xfrm>
            <a:off x="2390475" y="313328"/>
            <a:ext cx="4174435" cy="248715"/>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a:buSzPct val="25000"/>
            </a:pPr>
            <a:r>
              <a:rPr lang="es-ES" sz="1800" kern="0" dirty="0" smtClean="0"/>
              <a:t>Propuesta aplicación resultado 2020</a:t>
            </a:r>
          </a:p>
          <a:p>
            <a:pPr>
              <a:buSzPct val="25000"/>
            </a:pPr>
            <a:endParaRPr lang="ca-ES" sz="1800" kern="0" dirty="0"/>
          </a:p>
          <a:p>
            <a:pPr>
              <a:buSzPct val="25000"/>
            </a:pPr>
            <a:r>
              <a:rPr lang="ca-ES" sz="1800" kern="0" dirty="0"/>
              <a:t> </a:t>
            </a:r>
          </a:p>
        </p:txBody>
      </p:sp>
      <p:sp>
        <p:nvSpPr>
          <p:cNvPr id="2" name="Contenidor de número de diapositiva 1"/>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17</a:t>
            </a:fld>
            <a:endParaRPr lang="es-ES" dirty="0">
              <a:solidFill>
                <a:srgbClr val="000078"/>
              </a:solidFill>
            </a:endParaRPr>
          </a:p>
        </p:txBody>
      </p:sp>
      <p:sp>
        <p:nvSpPr>
          <p:cNvPr id="3" name="Marcador de fecha 2"/>
          <p:cNvSpPr>
            <a:spLocks noGrp="1"/>
          </p:cNvSpPr>
          <p:nvPr>
            <p:ph type="dt" idx="10"/>
          </p:nvPr>
        </p:nvSpPr>
        <p:spPr>
          <a:xfrm>
            <a:off x="6753526" y="391043"/>
            <a:ext cx="981599" cy="192900"/>
          </a:xfrm>
        </p:spPr>
        <p:txBody>
          <a:bodyPr/>
          <a:lstStyle/>
          <a:p>
            <a:r>
              <a:rPr lang="es-ES" dirty="0"/>
              <a:t>29/06/2021</a:t>
            </a:r>
          </a:p>
        </p:txBody>
      </p:sp>
      <p:sp>
        <p:nvSpPr>
          <p:cNvPr id="8" name="QuadreDeText 7"/>
          <p:cNvSpPr txBox="1"/>
          <p:nvPr/>
        </p:nvSpPr>
        <p:spPr>
          <a:xfrm>
            <a:off x="7676706" y="4884465"/>
            <a:ext cx="1063256" cy="261610"/>
          </a:xfrm>
          <a:prstGeom prst="rect">
            <a:avLst/>
          </a:prstGeom>
          <a:noFill/>
        </p:spPr>
        <p:txBody>
          <a:bodyPr wrap="square" rtlCol="0">
            <a:spAutoFit/>
          </a:bodyPr>
          <a:lstStyle/>
          <a:p>
            <a:pPr algn="r"/>
            <a:r>
              <a:rPr lang="es-ES" sz="1100" dirty="0" smtClean="0">
                <a:latin typeface="UOC Sans" panose="02000503060000020004" pitchFamily="50" charset="0"/>
              </a:rPr>
              <a:t>En miles de €</a:t>
            </a:r>
            <a:endParaRPr lang="es-ES" sz="1100" dirty="0">
              <a:latin typeface="UOC Sans" panose="02000503060000020004" pitchFamily="50" charset="0"/>
            </a:endParaRPr>
          </a:p>
        </p:txBody>
      </p:sp>
      <p:pic>
        <p:nvPicPr>
          <p:cNvPr id="5" name="Imatge 4"/>
          <p:cNvPicPr>
            <a:picLocks noChangeAspect="1"/>
          </p:cNvPicPr>
          <p:nvPr/>
        </p:nvPicPr>
        <p:blipFill>
          <a:blip r:embed="rId3"/>
          <a:stretch>
            <a:fillRect/>
          </a:stretch>
        </p:blipFill>
        <p:spPr>
          <a:xfrm>
            <a:off x="1329304" y="734958"/>
            <a:ext cx="5792543" cy="4136026"/>
          </a:xfrm>
          <a:prstGeom prst="rect">
            <a:avLst/>
          </a:prstGeom>
        </p:spPr>
      </p:pic>
    </p:spTree>
    <p:extLst>
      <p:ext uri="{BB962C8B-B14F-4D97-AF65-F5344CB8AC3E}">
        <p14:creationId xmlns:p14="http://schemas.microsoft.com/office/powerpoint/2010/main" val="2384586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10" name="Rectangle 9">
            <a:extLst>
              <a:ext uri="{FF2B5EF4-FFF2-40B4-BE49-F238E27FC236}">
                <a16:creationId xmlns="" xmlns:a16="http://schemas.microsoft.com/office/drawing/2014/main" id="{BDDD1475-C20F-B446-981D-7E7D9D2DB4EE}"/>
              </a:ext>
            </a:extLst>
          </p:cNvPr>
          <p:cNvSpPr/>
          <p:nvPr/>
        </p:nvSpPr>
        <p:spPr>
          <a:xfrm>
            <a:off x="235132" y="3414343"/>
            <a:ext cx="8702877" cy="141640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13" name="Shape 235"/>
          <p:cNvSpPr txBox="1">
            <a:spLocks/>
          </p:cNvSpPr>
          <p:nvPr/>
        </p:nvSpPr>
        <p:spPr>
          <a:xfrm>
            <a:off x="2390475" y="313328"/>
            <a:ext cx="4296975" cy="277418"/>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a:buSzPct val="25000"/>
            </a:pPr>
            <a:r>
              <a:rPr lang="es-ES" sz="1600" kern="0" dirty="0" smtClean="0"/>
              <a:t>EGD: Estrategia y Gobernanza de datos</a:t>
            </a:r>
          </a:p>
          <a:p>
            <a:pPr>
              <a:buSzPct val="25000"/>
            </a:pPr>
            <a:endParaRPr lang="ca-ES" sz="1600" kern="0" dirty="0"/>
          </a:p>
          <a:p>
            <a:pPr>
              <a:buSzPct val="25000"/>
            </a:pPr>
            <a:r>
              <a:rPr lang="ca-ES" sz="1600" kern="0" dirty="0"/>
              <a:t> </a:t>
            </a:r>
          </a:p>
        </p:txBody>
      </p:sp>
      <p:sp>
        <p:nvSpPr>
          <p:cNvPr id="2" name="Contenidor de número de diapositiva 1"/>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18</a:t>
            </a:fld>
            <a:endParaRPr lang="es-ES" dirty="0">
              <a:solidFill>
                <a:srgbClr val="000078"/>
              </a:solidFill>
            </a:endParaRPr>
          </a:p>
        </p:txBody>
      </p:sp>
      <p:sp>
        <p:nvSpPr>
          <p:cNvPr id="3" name="Marcador de fecha 2"/>
          <p:cNvSpPr>
            <a:spLocks noGrp="1"/>
          </p:cNvSpPr>
          <p:nvPr>
            <p:ph type="dt" idx="10"/>
          </p:nvPr>
        </p:nvSpPr>
        <p:spPr>
          <a:xfrm>
            <a:off x="6753526" y="391043"/>
            <a:ext cx="981599" cy="192900"/>
          </a:xfrm>
        </p:spPr>
        <p:txBody>
          <a:bodyPr/>
          <a:lstStyle/>
          <a:p>
            <a:r>
              <a:rPr lang="es-ES" dirty="0"/>
              <a:t>29/06/2021</a:t>
            </a:r>
          </a:p>
        </p:txBody>
      </p:sp>
      <p:sp>
        <p:nvSpPr>
          <p:cNvPr id="5" name="QuadreDeText 4"/>
          <p:cNvSpPr txBox="1"/>
          <p:nvPr/>
        </p:nvSpPr>
        <p:spPr>
          <a:xfrm>
            <a:off x="83610" y="1051550"/>
            <a:ext cx="1776187" cy="1938992"/>
          </a:xfrm>
          <a:prstGeom prst="rect">
            <a:avLst/>
          </a:prstGeom>
          <a:noFill/>
        </p:spPr>
        <p:txBody>
          <a:bodyPr wrap="square" rtlCol="0">
            <a:spAutoFit/>
          </a:bodyPr>
          <a:lstStyle/>
          <a:p>
            <a:pPr algn="ctr"/>
            <a:r>
              <a:rPr lang="es-ES" sz="1500" dirty="0" smtClean="0">
                <a:solidFill>
                  <a:srgbClr val="000056"/>
                </a:solidFill>
              </a:rPr>
              <a:t>Nueva iniciativa estratégica para la gestión de los datos en la UOC. Contempla una revisión organizativa y tecnológica</a:t>
            </a:r>
            <a:endParaRPr lang="es-ES" sz="1500" dirty="0">
              <a:solidFill>
                <a:srgbClr val="000056"/>
              </a:solidFill>
            </a:endParaRPr>
          </a:p>
        </p:txBody>
      </p:sp>
      <p:sp>
        <p:nvSpPr>
          <p:cNvPr id="9" name="Rectangle 8">
            <a:extLst>
              <a:ext uri="{FF2B5EF4-FFF2-40B4-BE49-F238E27FC236}">
                <a16:creationId xmlns="" xmlns:a16="http://schemas.microsoft.com/office/drawing/2014/main" id="{0B892576-AED2-104E-B4E2-216217E22A60}"/>
              </a:ext>
            </a:extLst>
          </p:cNvPr>
          <p:cNvSpPr/>
          <p:nvPr/>
        </p:nvSpPr>
        <p:spPr>
          <a:xfrm>
            <a:off x="2818089" y="3477319"/>
            <a:ext cx="6090780" cy="1338828"/>
          </a:xfrm>
          <a:prstGeom prst="rect">
            <a:avLst/>
          </a:prstGeom>
        </p:spPr>
        <p:txBody>
          <a:bodyPr wrap="square">
            <a:spAutoFit/>
          </a:bodyPr>
          <a:lstStyle/>
          <a:p>
            <a:pPr marL="564356" lvl="2" indent="-214313">
              <a:buFont typeface="Arial" panose="020B0604020202020204" pitchFamily="34" charset="0"/>
              <a:buChar char="•"/>
            </a:pPr>
            <a:r>
              <a:rPr lang="es-ES" sz="1350" dirty="0" smtClean="0">
                <a:solidFill>
                  <a:srgbClr val="000056"/>
                </a:solidFill>
              </a:rPr>
              <a:t>Nuevos repositorios y herramientas de gestión y analítica de datos para la gestión, la docencia y la investigación</a:t>
            </a:r>
          </a:p>
          <a:p>
            <a:pPr marL="564356" lvl="2" indent="-214313">
              <a:buFont typeface="Arial" panose="020B0604020202020204" pitchFamily="34" charset="0"/>
              <a:buChar char="•"/>
            </a:pPr>
            <a:r>
              <a:rPr lang="es-ES" sz="1350" dirty="0" smtClean="0">
                <a:solidFill>
                  <a:srgbClr val="000056"/>
                </a:solidFill>
              </a:rPr>
              <a:t>Cuadro de mando integral</a:t>
            </a:r>
          </a:p>
          <a:p>
            <a:pPr marL="564356" lvl="2" indent="-214313">
              <a:buFont typeface="Arial" panose="020B0604020202020204" pitchFamily="34" charset="0"/>
              <a:buChar char="•"/>
            </a:pPr>
            <a:r>
              <a:rPr lang="es-ES" sz="1350" dirty="0" smtClean="0">
                <a:solidFill>
                  <a:srgbClr val="000056"/>
                </a:solidFill>
              </a:rPr>
              <a:t>Recomendadores de itinerario formativo para estudiantes</a:t>
            </a:r>
          </a:p>
          <a:p>
            <a:pPr marL="564356" lvl="2" indent="-214313">
              <a:buFont typeface="Arial" panose="020B0604020202020204" pitchFamily="34" charset="0"/>
              <a:buChar char="•"/>
            </a:pPr>
            <a:r>
              <a:rPr lang="es-ES" sz="1350" dirty="0" smtClean="0">
                <a:solidFill>
                  <a:srgbClr val="000056"/>
                </a:solidFill>
              </a:rPr>
              <a:t>Xatbots para la atención y acompañamiento al estudiante</a:t>
            </a:r>
          </a:p>
          <a:p>
            <a:pPr marL="564356" lvl="2" indent="-214313">
              <a:buFont typeface="Arial" panose="020B0604020202020204" pitchFamily="34" charset="0"/>
              <a:buChar char="•"/>
            </a:pPr>
            <a:r>
              <a:rPr lang="es-ES" sz="1350" dirty="0" smtClean="0">
                <a:solidFill>
                  <a:srgbClr val="000056"/>
                </a:solidFill>
              </a:rPr>
              <a:t>Optimización de procesos</a:t>
            </a:r>
            <a:endParaRPr lang="es-ES" sz="1350" dirty="0">
              <a:solidFill>
                <a:srgbClr val="000056"/>
              </a:solidFill>
            </a:endParaRPr>
          </a:p>
        </p:txBody>
      </p:sp>
      <p:sp>
        <p:nvSpPr>
          <p:cNvPr id="11" name="Oval 10">
            <a:extLst>
              <a:ext uri="{FF2B5EF4-FFF2-40B4-BE49-F238E27FC236}">
                <a16:creationId xmlns="" xmlns:a16="http://schemas.microsoft.com/office/drawing/2014/main" id="{BA4CB379-91AF-3846-AC4E-82641E6DD240}"/>
              </a:ext>
            </a:extLst>
          </p:cNvPr>
          <p:cNvSpPr/>
          <p:nvPr/>
        </p:nvSpPr>
        <p:spPr>
          <a:xfrm>
            <a:off x="504930" y="3863099"/>
            <a:ext cx="904352" cy="847065"/>
          </a:xfrm>
          <a:prstGeom prst="ellipse">
            <a:avLst/>
          </a:prstGeom>
          <a:solidFill>
            <a:schemeClr val="accent3"/>
          </a:solidFill>
          <a:ln w="38100">
            <a:solidFill>
              <a:srgbClr val="000056"/>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x-none" sz="1350">
                <a:solidFill>
                  <a:srgbClr val="000056"/>
                </a:solidFill>
              </a:rPr>
              <a:t>0,</a:t>
            </a:r>
            <a:r>
              <a:rPr lang="es-ES" sz="1350" dirty="0">
                <a:solidFill>
                  <a:srgbClr val="000056"/>
                </a:solidFill>
              </a:rPr>
              <a:t>4</a:t>
            </a:r>
            <a:r>
              <a:rPr lang="x-none" sz="1350">
                <a:solidFill>
                  <a:srgbClr val="000056"/>
                </a:solidFill>
              </a:rPr>
              <a:t> </a:t>
            </a:r>
            <a:r>
              <a:rPr lang="x-none" sz="1350" dirty="0">
                <a:solidFill>
                  <a:srgbClr val="000056"/>
                </a:solidFill>
              </a:rPr>
              <a:t>MM</a:t>
            </a:r>
          </a:p>
          <a:p>
            <a:pPr algn="ctr"/>
            <a:r>
              <a:rPr lang="x-none" sz="1350" dirty="0">
                <a:solidFill>
                  <a:srgbClr val="000056"/>
                </a:solidFill>
              </a:rPr>
              <a:t>€</a:t>
            </a:r>
          </a:p>
        </p:txBody>
      </p:sp>
      <p:sp>
        <p:nvSpPr>
          <p:cNvPr id="12" name="Rectangle 11">
            <a:extLst>
              <a:ext uri="{FF2B5EF4-FFF2-40B4-BE49-F238E27FC236}">
                <a16:creationId xmlns="" xmlns:a16="http://schemas.microsoft.com/office/drawing/2014/main" id="{415D7A5A-A8A6-AD4C-AB6A-F528597F83EA}"/>
              </a:ext>
            </a:extLst>
          </p:cNvPr>
          <p:cNvSpPr/>
          <p:nvPr/>
        </p:nvSpPr>
        <p:spPr>
          <a:xfrm>
            <a:off x="504930" y="3548209"/>
            <a:ext cx="904352" cy="300082"/>
          </a:xfrm>
          <a:prstGeom prst="rect">
            <a:avLst/>
          </a:prstGeom>
        </p:spPr>
        <p:txBody>
          <a:bodyPr wrap="square">
            <a:spAutoFit/>
          </a:bodyPr>
          <a:lstStyle/>
          <a:p>
            <a:pPr algn="ctr"/>
            <a:r>
              <a:rPr lang="ca-ES" sz="1350" b="1" dirty="0">
                <a:solidFill>
                  <a:srgbClr val="000056"/>
                </a:solidFill>
              </a:rPr>
              <a:t> 2021</a:t>
            </a:r>
            <a:endParaRPr lang="x-none" sz="1350" b="1" dirty="0">
              <a:solidFill>
                <a:srgbClr val="000056"/>
              </a:solidFill>
            </a:endParaRPr>
          </a:p>
        </p:txBody>
      </p:sp>
      <p:sp>
        <p:nvSpPr>
          <p:cNvPr id="15" name="Oval 14">
            <a:extLst>
              <a:ext uri="{FF2B5EF4-FFF2-40B4-BE49-F238E27FC236}">
                <a16:creationId xmlns="" xmlns:a16="http://schemas.microsoft.com/office/drawing/2014/main" id="{EDC6845D-941A-9E4D-A67B-EE2792B33492}"/>
              </a:ext>
            </a:extLst>
          </p:cNvPr>
          <p:cNvSpPr/>
          <p:nvPr/>
        </p:nvSpPr>
        <p:spPr>
          <a:xfrm>
            <a:off x="1644160" y="3864356"/>
            <a:ext cx="904352" cy="847065"/>
          </a:xfrm>
          <a:prstGeom prst="ellipse">
            <a:avLst/>
          </a:prstGeom>
          <a:solidFill>
            <a:schemeClr val="accent3"/>
          </a:solidFill>
          <a:ln w="38100">
            <a:solidFill>
              <a:srgbClr val="000056"/>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s-ES" sz="1350" dirty="0">
                <a:solidFill>
                  <a:srgbClr val="000056"/>
                </a:solidFill>
              </a:rPr>
              <a:t>1,9</a:t>
            </a:r>
            <a:r>
              <a:rPr lang="x-none" sz="1350">
                <a:solidFill>
                  <a:srgbClr val="000056"/>
                </a:solidFill>
              </a:rPr>
              <a:t> </a:t>
            </a:r>
            <a:r>
              <a:rPr lang="x-none" sz="1350" dirty="0">
                <a:solidFill>
                  <a:srgbClr val="000056"/>
                </a:solidFill>
              </a:rPr>
              <a:t>MM</a:t>
            </a:r>
          </a:p>
          <a:p>
            <a:pPr algn="ctr"/>
            <a:r>
              <a:rPr lang="x-none" sz="1350" dirty="0">
                <a:solidFill>
                  <a:srgbClr val="000056"/>
                </a:solidFill>
              </a:rPr>
              <a:t>€</a:t>
            </a:r>
          </a:p>
        </p:txBody>
      </p:sp>
      <p:sp>
        <p:nvSpPr>
          <p:cNvPr id="16" name="Rectangle 15">
            <a:extLst>
              <a:ext uri="{FF2B5EF4-FFF2-40B4-BE49-F238E27FC236}">
                <a16:creationId xmlns="" xmlns:a16="http://schemas.microsoft.com/office/drawing/2014/main" id="{57B6B90E-2F16-234B-8F3A-82D70C95CAE7}"/>
              </a:ext>
            </a:extLst>
          </p:cNvPr>
          <p:cNvSpPr/>
          <p:nvPr/>
        </p:nvSpPr>
        <p:spPr>
          <a:xfrm>
            <a:off x="1598941" y="3549467"/>
            <a:ext cx="1139230" cy="300082"/>
          </a:xfrm>
          <a:prstGeom prst="rect">
            <a:avLst/>
          </a:prstGeom>
        </p:spPr>
        <p:txBody>
          <a:bodyPr wrap="square">
            <a:spAutoFit/>
          </a:bodyPr>
          <a:lstStyle/>
          <a:p>
            <a:r>
              <a:rPr lang="ca-ES" sz="1350" b="1" dirty="0">
                <a:solidFill>
                  <a:srgbClr val="000056"/>
                </a:solidFill>
              </a:rPr>
              <a:t>2022 - 2025</a:t>
            </a:r>
            <a:endParaRPr lang="x-none" sz="1350" b="1" dirty="0">
              <a:solidFill>
                <a:srgbClr val="000056"/>
              </a:solidFill>
            </a:endParaRPr>
          </a:p>
        </p:txBody>
      </p:sp>
      <p:sp>
        <p:nvSpPr>
          <p:cNvPr id="4" name="Abrir llave 3">
            <a:extLst>
              <a:ext uri="{FF2B5EF4-FFF2-40B4-BE49-F238E27FC236}">
                <a16:creationId xmlns="" xmlns:a16="http://schemas.microsoft.com/office/drawing/2014/main" id="{6B8C8295-D9D2-D741-8ECC-44E0DABA7366}"/>
              </a:ext>
            </a:extLst>
          </p:cNvPr>
          <p:cNvSpPr/>
          <p:nvPr/>
        </p:nvSpPr>
        <p:spPr>
          <a:xfrm>
            <a:off x="1778433" y="841465"/>
            <a:ext cx="236539" cy="2355061"/>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ca-ES" sz="1350" dirty="0"/>
          </a:p>
        </p:txBody>
      </p:sp>
      <p:sp>
        <p:nvSpPr>
          <p:cNvPr id="17" name="QuadreDeText 4">
            <a:extLst>
              <a:ext uri="{FF2B5EF4-FFF2-40B4-BE49-F238E27FC236}">
                <a16:creationId xmlns="" xmlns:a16="http://schemas.microsoft.com/office/drawing/2014/main" id="{913FA03D-2FC1-A340-9BDB-6D1195D5DDBD}"/>
              </a:ext>
            </a:extLst>
          </p:cNvPr>
          <p:cNvSpPr txBox="1"/>
          <p:nvPr/>
        </p:nvSpPr>
        <p:spPr>
          <a:xfrm>
            <a:off x="2810383" y="1061041"/>
            <a:ext cx="1776187" cy="1708160"/>
          </a:xfrm>
          <a:prstGeom prst="rect">
            <a:avLst/>
          </a:prstGeom>
          <a:noFill/>
        </p:spPr>
        <p:txBody>
          <a:bodyPr wrap="square" rtlCol="0">
            <a:spAutoFit/>
          </a:bodyPr>
          <a:lstStyle/>
          <a:p>
            <a:pPr algn="ctr"/>
            <a:r>
              <a:rPr lang="es-ES" sz="1500" dirty="0" smtClean="0">
                <a:solidFill>
                  <a:srgbClr val="000056"/>
                </a:solidFill>
              </a:rPr>
              <a:t>Se ha diseñado un plan de proyectos para obtener ventajas gracias al uso de los datos en las siguientes dimensiones </a:t>
            </a:r>
            <a:endParaRPr lang="es-ES" sz="1500" dirty="0">
              <a:solidFill>
                <a:srgbClr val="000056"/>
              </a:solidFill>
            </a:endParaRPr>
          </a:p>
        </p:txBody>
      </p:sp>
      <p:pic>
        <p:nvPicPr>
          <p:cNvPr id="6" name="Imatge 5"/>
          <p:cNvPicPr>
            <a:picLocks noChangeAspect="1"/>
          </p:cNvPicPr>
          <p:nvPr/>
        </p:nvPicPr>
        <p:blipFill>
          <a:blip r:embed="rId3"/>
          <a:stretch>
            <a:fillRect/>
          </a:stretch>
        </p:blipFill>
        <p:spPr>
          <a:xfrm>
            <a:off x="2014972" y="946625"/>
            <a:ext cx="803609" cy="2209926"/>
          </a:xfrm>
          <a:prstGeom prst="rect">
            <a:avLst/>
          </a:prstGeom>
        </p:spPr>
      </p:pic>
      <p:pic>
        <p:nvPicPr>
          <p:cNvPr id="7" name="Imatge 6"/>
          <p:cNvPicPr>
            <a:picLocks noChangeAspect="1"/>
          </p:cNvPicPr>
          <p:nvPr/>
        </p:nvPicPr>
        <p:blipFill>
          <a:blip r:embed="rId4"/>
          <a:stretch>
            <a:fillRect/>
          </a:stretch>
        </p:blipFill>
        <p:spPr>
          <a:xfrm>
            <a:off x="4590536" y="1142006"/>
            <a:ext cx="4347588" cy="1476320"/>
          </a:xfrm>
          <a:prstGeom prst="rect">
            <a:avLst/>
          </a:prstGeom>
        </p:spPr>
      </p:pic>
    </p:spTree>
    <p:extLst>
      <p:ext uri="{BB962C8B-B14F-4D97-AF65-F5344CB8AC3E}">
        <p14:creationId xmlns:p14="http://schemas.microsoft.com/office/powerpoint/2010/main" val="2589196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13" name="Shape 235"/>
          <p:cNvSpPr txBox="1">
            <a:spLocks/>
          </p:cNvSpPr>
          <p:nvPr/>
        </p:nvSpPr>
        <p:spPr>
          <a:xfrm>
            <a:off x="2390475" y="313328"/>
            <a:ext cx="4174435" cy="248715"/>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a:buSzPct val="25000"/>
            </a:pPr>
            <a:r>
              <a:rPr lang="es-ES" sz="1800" kern="0" dirty="0" smtClean="0"/>
              <a:t>Migración de CPD de la UOC a la nube</a:t>
            </a:r>
          </a:p>
          <a:p>
            <a:pPr>
              <a:buSzPct val="25000"/>
            </a:pPr>
            <a:endParaRPr lang="ca-ES" sz="1800" kern="0" dirty="0"/>
          </a:p>
          <a:p>
            <a:pPr>
              <a:buSzPct val="25000"/>
            </a:pPr>
            <a:endParaRPr lang="ca-ES" sz="1800" kern="0" dirty="0"/>
          </a:p>
          <a:p>
            <a:pPr>
              <a:buSzPct val="25000"/>
            </a:pPr>
            <a:r>
              <a:rPr lang="ca-ES" sz="1800" kern="0" dirty="0"/>
              <a:t> </a:t>
            </a:r>
          </a:p>
        </p:txBody>
      </p:sp>
      <p:sp>
        <p:nvSpPr>
          <p:cNvPr id="2" name="Contenidor de número de diapositiva 1"/>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19</a:t>
            </a:fld>
            <a:endParaRPr lang="es-ES" dirty="0">
              <a:solidFill>
                <a:srgbClr val="000078"/>
              </a:solidFill>
            </a:endParaRPr>
          </a:p>
        </p:txBody>
      </p:sp>
      <p:sp>
        <p:nvSpPr>
          <p:cNvPr id="3" name="Marcador de fecha 2"/>
          <p:cNvSpPr>
            <a:spLocks noGrp="1"/>
          </p:cNvSpPr>
          <p:nvPr>
            <p:ph type="dt" idx="10"/>
          </p:nvPr>
        </p:nvSpPr>
        <p:spPr>
          <a:xfrm>
            <a:off x="6753526" y="391043"/>
            <a:ext cx="981599" cy="192900"/>
          </a:xfrm>
        </p:spPr>
        <p:txBody>
          <a:bodyPr/>
          <a:lstStyle/>
          <a:p>
            <a:r>
              <a:rPr lang="es-ES" dirty="0"/>
              <a:t>29/06/2021</a:t>
            </a:r>
          </a:p>
        </p:txBody>
      </p:sp>
      <p:sp>
        <p:nvSpPr>
          <p:cNvPr id="4" name="Rectángulo 3">
            <a:extLst>
              <a:ext uri="{FF2B5EF4-FFF2-40B4-BE49-F238E27FC236}">
                <a16:creationId xmlns="" xmlns:a16="http://schemas.microsoft.com/office/drawing/2014/main" id="{5EDA9D43-EAEA-3C4C-910C-D671C846A5AC}"/>
              </a:ext>
            </a:extLst>
          </p:cNvPr>
          <p:cNvSpPr/>
          <p:nvPr/>
        </p:nvSpPr>
        <p:spPr>
          <a:xfrm>
            <a:off x="193432" y="4844805"/>
            <a:ext cx="8663525" cy="300082"/>
          </a:xfrm>
          <a:prstGeom prst="rect">
            <a:avLst/>
          </a:prstGeom>
        </p:spPr>
        <p:txBody>
          <a:bodyPr wrap="square">
            <a:spAutoFit/>
          </a:bodyPr>
          <a:lstStyle/>
          <a:p>
            <a:r>
              <a:rPr lang="es-ES" sz="1350" dirty="0">
                <a:solidFill>
                  <a:srgbClr val="000078"/>
                </a:solidFill>
                <a:latin typeface="Arial" panose="020B0604020202020204" pitchFamily="34" charset="0"/>
              </a:rPr>
              <a:t>* </a:t>
            </a:r>
            <a:r>
              <a:rPr lang="es-ES" sz="900" dirty="0" smtClean="0">
                <a:solidFill>
                  <a:srgbClr val="000078"/>
                </a:solidFill>
                <a:latin typeface="Arial" panose="020B0604020202020204" pitchFamily="34" charset="0"/>
              </a:rPr>
              <a:t>Ahorro de coste recurrente es efectivo a partir de 2022, por tanto son 3 años de ahorro de costes recurrentes. Cálculo: (2,8-1,9)*3 + (3,1-0,7) = 5,1 </a:t>
            </a:r>
            <a:endParaRPr lang="es-ES" sz="900" dirty="0"/>
          </a:p>
        </p:txBody>
      </p:sp>
      <p:pic>
        <p:nvPicPr>
          <p:cNvPr id="6" name="Imatge 5"/>
          <p:cNvPicPr>
            <a:picLocks noChangeAspect="1"/>
          </p:cNvPicPr>
          <p:nvPr/>
        </p:nvPicPr>
        <p:blipFill>
          <a:blip r:embed="rId3"/>
          <a:stretch>
            <a:fillRect/>
          </a:stretch>
        </p:blipFill>
        <p:spPr>
          <a:xfrm>
            <a:off x="112788" y="719073"/>
            <a:ext cx="8744167" cy="3978033"/>
          </a:xfrm>
          <a:prstGeom prst="rect">
            <a:avLst/>
          </a:prstGeom>
        </p:spPr>
      </p:pic>
    </p:spTree>
    <p:extLst>
      <p:ext uri="{BB962C8B-B14F-4D97-AF65-F5344CB8AC3E}">
        <p14:creationId xmlns:p14="http://schemas.microsoft.com/office/powerpoint/2010/main" val="1253092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Índice</a:t>
            </a:r>
            <a:endParaRPr lang="es-ES" dirty="0"/>
          </a:p>
        </p:txBody>
      </p:sp>
      <p:sp>
        <p:nvSpPr>
          <p:cNvPr id="3" name="Text Placeholder 2"/>
          <p:cNvSpPr>
            <a:spLocks noGrp="1"/>
          </p:cNvSpPr>
          <p:nvPr>
            <p:ph type="body" sz="quarter" idx="12"/>
          </p:nvPr>
        </p:nvSpPr>
        <p:spPr>
          <a:xfrm>
            <a:off x="504001" y="1269164"/>
            <a:ext cx="541882" cy="3474523"/>
          </a:xfrm>
        </p:spPr>
        <p:txBody>
          <a:bodyPr/>
          <a:lstStyle/>
          <a:p>
            <a:r>
              <a:rPr lang="en-US" dirty="0"/>
              <a:t>01</a:t>
            </a:r>
          </a:p>
          <a:p>
            <a:r>
              <a:rPr lang="en-US" dirty="0"/>
              <a:t>02</a:t>
            </a:r>
          </a:p>
          <a:p>
            <a:r>
              <a:rPr lang="en-US" dirty="0"/>
              <a:t>03</a:t>
            </a:r>
          </a:p>
          <a:p>
            <a:r>
              <a:rPr lang="en-US" dirty="0"/>
              <a:t>04</a:t>
            </a:r>
          </a:p>
          <a:p>
            <a:r>
              <a:rPr lang="en-US" dirty="0"/>
              <a:t>05</a:t>
            </a:r>
          </a:p>
          <a:p>
            <a:endParaRPr lang="en-US" dirty="0"/>
          </a:p>
        </p:txBody>
      </p:sp>
      <p:sp>
        <p:nvSpPr>
          <p:cNvPr id="4" name="Text Placeholder 3"/>
          <p:cNvSpPr>
            <a:spLocks noGrp="1"/>
          </p:cNvSpPr>
          <p:nvPr>
            <p:ph type="body" sz="quarter" idx="13"/>
          </p:nvPr>
        </p:nvSpPr>
        <p:spPr>
          <a:xfrm>
            <a:off x="1152000" y="1269165"/>
            <a:ext cx="6946971" cy="3474523"/>
          </a:xfrm>
        </p:spPr>
        <p:txBody>
          <a:bodyPr/>
          <a:lstStyle/>
          <a:p>
            <a:r>
              <a:rPr lang="es-ES" dirty="0" smtClean="0"/>
              <a:t>Resultado corriente</a:t>
            </a:r>
          </a:p>
          <a:p>
            <a:r>
              <a:rPr lang="es-ES" dirty="0" smtClean="0"/>
              <a:t>Ingresos</a:t>
            </a:r>
          </a:p>
          <a:p>
            <a:r>
              <a:rPr lang="es-ES" dirty="0" smtClean="0"/>
              <a:t>Gastos</a:t>
            </a:r>
          </a:p>
          <a:p>
            <a:r>
              <a:rPr lang="es-ES" dirty="0" smtClean="0"/>
              <a:t>Inversiones</a:t>
            </a:r>
          </a:p>
          <a:p>
            <a:r>
              <a:rPr lang="es-ES" dirty="0" smtClean="0"/>
              <a:t>Propuesta aplicación resultado </a:t>
            </a:r>
            <a:endParaRPr lang="es-ES" dirty="0"/>
          </a:p>
        </p:txBody>
      </p:sp>
    </p:spTree>
    <p:extLst>
      <p:ext uri="{BB962C8B-B14F-4D97-AF65-F5344CB8AC3E}">
        <p14:creationId xmlns:p14="http://schemas.microsoft.com/office/powerpoint/2010/main" val="1404551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txBox="1">
            <a:spLocks/>
          </p:cNvSpPr>
          <p:nvPr/>
        </p:nvSpPr>
        <p:spPr>
          <a:xfrm>
            <a:off x="487302" y="347980"/>
            <a:ext cx="3057150" cy="789940"/>
          </a:xfrm>
          <a:prstGeom prst="rect">
            <a:avLst/>
          </a:prstGeom>
        </p:spPr>
        <p:txBody>
          <a:bodyPr lIns="0" tIns="0" rIns="0" bIns="0" anchor="t" anchorCtr="0"/>
          <a:lstStyle>
            <a:lvl1pPr marL="0" indent="0" algn="l" defTabSz="457200" rtl="0" eaLnBrk="1" latinLnBrk="0" hangingPunct="1">
              <a:lnSpc>
                <a:spcPct val="100000"/>
              </a:lnSpc>
              <a:spcBef>
                <a:spcPts val="0"/>
              </a:spcBef>
              <a:buFont typeface="Arial"/>
              <a:buNone/>
              <a:defRPr sz="1800" b="0" i="0" kern="1200" baseline="0">
                <a:solidFill>
                  <a:schemeClr val="bg1"/>
                </a:solidFill>
                <a:latin typeface="UOC Sans"/>
                <a:ea typeface="+mn-ea"/>
                <a:cs typeface="UOC Sans"/>
              </a:defRPr>
            </a:lvl1pPr>
            <a:lvl2pPr marL="408148" indent="0" algn="l" defTabSz="457200" rtl="0" eaLnBrk="1" latinLnBrk="0" hangingPunct="1">
              <a:spcBef>
                <a:spcPct val="20000"/>
              </a:spcBef>
              <a:buFont typeface="Arial"/>
              <a:buNone/>
              <a:defRPr sz="1800" b="1" kern="1200">
                <a:solidFill>
                  <a:schemeClr val="tx1"/>
                </a:solidFill>
                <a:latin typeface="+mn-lt"/>
                <a:ea typeface="+mn-ea"/>
                <a:cs typeface="+mn-cs"/>
              </a:defRPr>
            </a:lvl2pPr>
            <a:lvl3pPr marL="816296" indent="0" algn="l" defTabSz="457200" rtl="0" eaLnBrk="1" latinLnBrk="0" hangingPunct="1">
              <a:spcBef>
                <a:spcPct val="20000"/>
              </a:spcBef>
              <a:buFont typeface="Arial"/>
              <a:buNone/>
              <a:defRPr sz="1600" b="1" kern="1200">
                <a:solidFill>
                  <a:schemeClr val="tx1"/>
                </a:solidFill>
                <a:latin typeface="+mn-lt"/>
                <a:ea typeface="+mn-ea"/>
                <a:cs typeface="+mn-cs"/>
              </a:defRPr>
            </a:lvl3pPr>
            <a:lvl4pPr marL="1224444" indent="0" algn="l" defTabSz="457200" rtl="0" eaLnBrk="1" latinLnBrk="0" hangingPunct="1">
              <a:spcBef>
                <a:spcPct val="20000"/>
              </a:spcBef>
              <a:buFont typeface="Arial"/>
              <a:buNone/>
              <a:defRPr sz="1400" b="1" kern="1200">
                <a:solidFill>
                  <a:schemeClr val="tx1"/>
                </a:solidFill>
                <a:latin typeface="+mn-lt"/>
                <a:ea typeface="+mn-ea"/>
                <a:cs typeface="+mn-cs"/>
              </a:defRPr>
            </a:lvl4pPr>
            <a:lvl5pPr marL="1632592" indent="0" algn="l" defTabSz="457200" rtl="0" eaLnBrk="1" latinLnBrk="0" hangingPunct="1">
              <a:spcBef>
                <a:spcPct val="20000"/>
              </a:spcBef>
              <a:buFont typeface="Arial"/>
              <a:buNone/>
              <a:defRPr sz="1400" b="1" kern="1200">
                <a:solidFill>
                  <a:schemeClr val="tx1"/>
                </a:solidFill>
                <a:latin typeface="+mn-lt"/>
                <a:ea typeface="+mn-ea"/>
                <a:cs typeface="+mn-cs"/>
              </a:defRPr>
            </a:lvl5pPr>
            <a:lvl6pPr marL="2040739" indent="0" algn="l" defTabSz="457200" rtl="0" eaLnBrk="1" latinLnBrk="0" hangingPunct="1">
              <a:spcBef>
                <a:spcPct val="20000"/>
              </a:spcBef>
              <a:buFont typeface="Arial"/>
              <a:buNone/>
              <a:defRPr sz="1400" b="1" kern="1200">
                <a:solidFill>
                  <a:schemeClr val="tx1"/>
                </a:solidFill>
                <a:latin typeface="+mn-lt"/>
                <a:ea typeface="+mn-ea"/>
                <a:cs typeface="+mn-cs"/>
              </a:defRPr>
            </a:lvl6pPr>
            <a:lvl7pPr marL="2448887" indent="0" algn="l" defTabSz="457200" rtl="0" eaLnBrk="1" latinLnBrk="0" hangingPunct="1">
              <a:spcBef>
                <a:spcPct val="20000"/>
              </a:spcBef>
              <a:buFont typeface="Arial"/>
              <a:buNone/>
              <a:defRPr sz="1400" b="1" kern="1200">
                <a:solidFill>
                  <a:schemeClr val="tx1"/>
                </a:solidFill>
                <a:latin typeface="+mn-lt"/>
                <a:ea typeface="+mn-ea"/>
                <a:cs typeface="+mn-cs"/>
              </a:defRPr>
            </a:lvl7pPr>
            <a:lvl8pPr marL="2857036" indent="0" algn="l" defTabSz="457200" rtl="0" eaLnBrk="1" latinLnBrk="0" hangingPunct="1">
              <a:spcBef>
                <a:spcPct val="20000"/>
              </a:spcBef>
              <a:buFont typeface="Arial"/>
              <a:buNone/>
              <a:defRPr sz="1400" b="1" kern="1200">
                <a:solidFill>
                  <a:schemeClr val="tx1"/>
                </a:solidFill>
                <a:latin typeface="+mn-lt"/>
                <a:ea typeface="+mn-ea"/>
                <a:cs typeface="+mn-cs"/>
              </a:defRPr>
            </a:lvl8pPr>
            <a:lvl9pPr marL="3265183" indent="0" algn="l" defTabSz="457200" rtl="0" eaLnBrk="1" latinLnBrk="0" hangingPunct="1">
              <a:spcBef>
                <a:spcPct val="20000"/>
              </a:spcBef>
              <a:buFont typeface="Arial"/>
              <a:buNone/>
              <a:defRPr sz="1400" b="1" kern="1200">
                <a:solidFill>
                  <a:schemeClr val="tx1"/>
                </a:solidFill>
                <a:latin typeface="+mn-lt"/>
                <a:ea typeface="+mn-ea"/>
                <a:cs typeface="+mn-cs"/>
              </a:defRPr>
            </a:lvl9pPr>
          </a:lstStyle>
          <a:p>
            <a:r>
              <a:rPr lang="es-ES_tradnl" sz="1400" dirty="0" err="1">
                <a:solidFill>
                  <a:srgbClr val="000078"/>
                </a:solidFill>
                <a:hlinkClick r:id="rId2"/>
              </a:rPr>
              <a:t>UOC.universita</a:t>
            </a:r>
            <a:r>
              <a:rPr lang="es-ES_tradnl" sz="1400" dirty="0" err="1">
                <a:solidFill>
                  <a:srgbClr val="000078"/>
                </a:solidFill>
              </a:rPr>
              <a:t>t</a:t>
            </a:r>
            <a:endParaRPr lang="es-ES_tradnl" sz="1400" dirty="0">
              <a:solidFill>
                <a:srgbClr val="000078"/>
              </a:solidFill>
            </a:endParaRPr>
          </a:p>
          <a:p>
            <a:r>
              <a:rPr lang="es-ES_tradnl" sz="1400" dirty="0">
                <a:solidFill>
                  <a:srgbClr val="000078"/>
                </a:solidFill>
                <a:hlinkClick r:id="rId3"/>
              </a:rPr>
              <a:t>@</a:t>
            </a:r>
            <a:r>
              <a:rPr lang="es-ES_tradnl" sz="1400" dirty="0" err="1">
                <a:solidFill>
                  <a:srgbClr val="000078"/>
                </a:solidFill>
                <a:hlinkClick r:id="rId3"/>
              </a:rPr>
              <a:t>UOCuniversitat</a:t>
            </a:r>
            <a:endParaRPr lang="es-ES_tradnl" sz="1400" dirty="0">
              <a:solidFill>
                <a:srgbClr val="000078"/>
              </a:solidFill>
            </a:endParaRPr>
          </a:p>
          <a:p>
            <a:r>
              <a:rPr lang="es-ES_tradnl" sz="1400" dirty="0">
                <a:solidFill>
                  <a:srgbClr val="000078"/>
                </a:solidFill>
                <a:hlinkClick r:id="rId4"/>
              </a:rPr>
              <a:t>@</a:t>
            </a:r>
            <a:r>
              <a:rPr lang="es-ES_tradnl" sz="1400" dirty="0" err="1">
                <a:solidFill>
                  <a:srgbClr val="000078"/>
                </a:solidFill>
                <a:hlinkClick r:id="rId4"/>
              </a:rPr>
              <a:t>uocuniversitat</a:t>
            </a:r>
            <a:endParaRPr lang="es-ES_tradnl" sz="1400" dirty="0">
              <a:solidFill>
                <a:srgbClr val="000078"/>
              </a:solidFill>
            </a:endParaRPr>
          </a:p>
          <a:p>
            <a:endParaRPr lang="es-ES_tradnl" sz="1400" dirty="0">
              <a:solidFill>
                <a:srgbClr val="000078"/>
              </a:solidFill>
            </a:endParaRPr>
          </a:p>
          <a:p>
            <a:r>
              <a:rPr lang="es-ES_tradnl" sz="1400" dirty="0">
                <a:solidFill>
                  <a:srgbClr val="000078"/>
                </a:solidFill>
              </a:rPr>
              <a:t> </a:t>
            </a:r>
          </a:p>
        </p:txBody>
      </p:sp>
      <p:pic>
        <p:nvPicPr>
          <p:cNvPr id="8" name="Picture 7"/>
          <p:cNvPicPr>
            <a:picLocks noChangeAspect="1"/>
          </p:cNvPicPr>
          <p:nvPr/>
        </p:nvPicPr>
        <p:blipFill>
          <a:blip r:embed="rId5"/>
          <a:stretch>
            <a:fillRect/>
          </a:stretch>
        </p:blipFill>
        <p:spPr>
          <a:xfrm>
            <a:off x="296545" y="388620"/>
            <a:ext cx="114300" cy="127000"/>
          </a:xfrm>
          <a:prstGeom prst="rect">
            <a:avLst/>
          </a:prstGeom>
        </p:spPr>
      </p:pic>
      <p:pic>
        <p:nvPicPr>
          <p:cNvPr id="9" name="Picture 8"/>
          <p:cNvPicPr>
            <a:picLocks noChangeAspect="1"/>
          </p:cNvPicPr>
          <p:nvPr/>
        </p:nvPicPr>
        <p:blipFill>
          <a:blip r:embed="rId6"/>
          <a:stretch>
            <a:fillRect/>
          </a:stretch>
        </p:blipFill>
        <p:spPr>
          <a:xfrm>
            <a:off x="279022" y="622300"/>
            <a:ext cx="152400" cy="127000"/>
          </a:xfrm>
          <a:prstGeom prst="rect">
            <a:avLst/>
          </a:prstGeom>
        </p:spPr>
      </p:pic>
      <p:pic>
        <p:nvPicPr>
          <p:cNvPr id="10" name="Picture 9"/>
          <p:cNvPicPr>
            <a:picLocks noChangeAspect="1"/>
          </p:cNvPicPr>
          <p:nvPr/>
        </p:nvPicPr>
        <p:blipFill>
          <a:blip r:embed="rId7"/>
          <a:stretch>
            <a:fillRect/>
          </a:stretch>
        </p:blipFill>
        <p:spPr>
          <a:xfrm>
            <a:off x="296545" y="828040"/>
            <a:ext cx="127000" cy="127000"/>
          </a:xfrm>
          <a:prstGeom prst="rect">
            <a:avLst/>
          </a:prstGeom>
        </p:spPr>
      </p:pic>
      <p:cxnSp>
        <p:nvCxnSpPr>
          <p:cNvPr id="11" name="Straight Connector 10"/>
          <p:cNvCxnSpPr/>
          <p:nvPr/>
        </p:nvCxnSpPr>
        <p:spPr>
          <a:xfrm>
            <a:off x="279542" y="316982"/>
            <a:ext cx="1523460" cy="0"/>
          </a:xfrm>
          <a:prstGeom prst="line">
            <a:avLst/>
          </a:prstGeom>
          <a:ln w="317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79542" y="2128363"/>
            <a:ext cx="1523460" cy="0"/>
          </a:xfrm>
          <a:prstGeom prst="line">
            <a:avLst/>
          </a:prstGeom>
          <a:ln w="317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79542" y="4390960"/>
            <a:ext cx="1523460" cy="0"/>
          </a:xfrm>
          <a:prstGeom prst="line">
            <a:avLst/>
          </a:prstGeom>
          <a:ln w="317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79542" y="4902620"/>
            <a:ext cx="1523460" cy="0"/>
          </a:xfrm>
          <a:prstGeom prst="line">
            <a:avLst/>
          </a:prstGeom>
          <a:ln w="317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8"/>
          <a:stretch>
            <a:fillRect/>
          </a:stretch>
        </p:blipFill>
        <p:spPr>
          <a:xfrm>
            <a:off x="294618" y="4429971"/>
            <a:ext cx="1180742" cy="292966"/>
          </a:xfrm>
          <a:prstGeom prst="rect">
            <a:avLst/>
          </a:prstGeom>
        </p:spPr>
      </p:pic>
      <p:sp>
        <p:nvSpPr>
          <p:cNvPr id="16" name="Marcador de texto 4"/>
          <p:cNvSpPr txBox="1">
            <a:spLocks/>
          </p:cNvSpPr>
          <p:nvPr/>
        </p:nvSpPr>
        <p:spPr>
          <a:xfrm>
            <a:off x="304422" y="2149862"/>
            <a:ext cx="1498580" cy="522218"/>
          </a:xfrm>
          <a:prstGeom prst="rect">
            <a:avLst/>
          </a:prstGeom>
        </p:spPr>
        <p:txBody>
          <a:bodyPr lIns="0" tIns="0" rIns="0" bIns="0" anchor="t" anchorCtr="0"/>
          <a:lstStyle>
            <a:lvl1pPr marL="0" indent="0" algn="l" defTabSz="457200" rtl="0" eaLnBrk="1" latinLnBrk="0" hangingPunct="1">
              <a:lnSpc>
                <a:spcPct val="100000"/>
              </a:lnSpc>
              <a:spcBef>
                <a:spcPts val="0"/>
              </a:spcBef>
              <a:buFont typeface="Arial"/>
              <a:buNone/>
              <a:defRPr sz="1800" b="0" i="0" kern="1200" baseline="0">
                <a:solidFill>
                  <a:schemeClr val="bg1"/>
                </a:solidFill>
                <a:latin typeface="UOC Sans"/>
                <a:ea typeface="+mn-ea"/>
                <a:cs typeface="UOC Sans"/>
              </a:defRPr>
            </a:lvl1pPr>
            <a:lvl2pPr marL="408148" indent="0" algn="l" defTabSz="457200" rtl="0" eaLnBrk="1" latinLnBrk="0" hangingPunct="1">
              <a:spcBef>
                <a:spcPct val="20000"/>
              </a:spcBef>
              <a:buFont typeface="Arial"/>
              <a:buNone/>
              <a:defRPr sz="1800" b="1" kern="1200">
                <a:solidFill>
                  <a:schemeClr val="tx1"/>
                </a:solidFill>
                <a:latin typeface="+mn-lt"/>
                <a:ea typeface="+mn-ea"/>
                <a:cs typeface="+mn-cs"/>
              </a:defRPr>
            </a:lvl2pPr>
            <a:lvl3pPr marL="816296" indent="0" algn="l" defTabSz="457200" rtl="0" eaLnBrk="1" latinLnBrk="0" hangingPunct="1">
              <a:spcBef>
                <a:spcPct val="20000"/>
              </a:spcBef>
              <a:buFont typeface="Arial"/>
              <a:buNone/>
              <a:defRPr sz="1600" b="1" kern="1200">
                <a:solidFill>
                  <a:schemeClr val="tx1"/>
                </a:solidFill>
                <a:latin typeface="+mn-lt"/>
                <a:ea typeface="+mn-ea"/>
                <a:cs typeface="+mn-cs"/>
              </a:defRPr>
            </a:lvl3pPr>
            <a:lvl4pPr marL="1224444" indent="0" algn="l" defTabSz="457200" rtl="0" eaLnBrk="1" latinLnBrk="0" hangingPunct="1">
              <a:spcBef>
                <a:spcPct val="20000"/>
              </a:spcBef>
              <a:buFont typeface="Arial"/>
              <a:buNone/>
              <a:defRPr sz="1400" b="1" kern="1200">
                <a:solidFill>
                  <a:schemeClr val="tx1"/>
                </a:solidFill>
                <a:latin typeface="+mn-lt"/>
                <a:ea typeface="+mn-ea"/>
                <a:cs typeface="+mn-cs"/>
              </a:defRPr>
            </a:lvl4pPr>
            <a:lvl5pPr marL="1632592" indent="0" algn="l" defTabSz="457200" rtl="0" eaLnBrk="1" latinLnBrk="0" hangingPunct="1">
              <a:spcBef>
                <a:spcPct val="20000"/>
              </a:spcBef>
              <a:buFont typeface="Arial"/>
              <a:buNone/>
              <a:defRPr sz="1400" b="1" kern="1200">
                <a:solidFill>
                  <a:schemeClr val="tx1"/>
                </a:solidFill>
                <a:latin typeface="+mn-lt"/>
                <a:ea typeface="+mn-ea"/>
                <a:cs typeface="+mn-cs"/>
              </a:defRPr>
            </a:lvl5pPr>
            <a:lvl6pPr marL="2040739" indent="0" algn="l" defTabSz="457200" rtl="0" eaLnBrk="1" latinLnBrk="0" hangingPunct="1">
              <a:spcBef>
                <a:spcPct val="20000"/>
              </a:spcBef>
              <a:buFont typeface="Arial"/>
              <a:buNone/>
              <a:defRPr sz="1400" b="1" kern="1200">
                <a:solidFill>
                  <a:schemeClr val="tx1"/>
                </a:solidFill>
                <a:latin typeface="+mn-lt"/>
                <a:ea typeface="+mn-ea"/>
                <a:cs typeface="+mn-cs"/>
              </a:defRPr>
            </a:lvl6pPr>
            <a:lvl7pPr marL="2448887" indent="0" algn="l" defTabSz="457200" rtl="0" eaLnBrk="1" latinLnBrk="0" hangingPunct="1">
              <a:spcBef>
                <a:spcPct val="20000"/>
              </a:spcBef>
              <a:buFont typeface="Arial"/>
              <a:buNone/>
              <a:defRPr sz="1400" b="1" kern="1200">
                <a:solidFill>
                  <a:schemeClr val="tx1"/>
                </a:solidFill>
                <a:latin typeface="+mn-lt"/>
                <a:ea typeface="+mn-ea"/>
                <a:cs typeface="+mn-cs"/>
              </a:defRPr>
            </a:lvl7pPr>
            <a:lvl8pPr marL="2857036" indent="0" algn="l" defTabSz="457200" rtl="0" eaLnBrk="1" latinLnBrk="0" hangingPunct="1">
              <a:spcBef>
                <a:spcPct val="20000"/>
              </a:spcBef>
              <a:buFont typeface="Arial"/>
              <a:buNone/>
              <a:defRPr sz="1400" b="1" kern="1200">
                <a:solidFill>
                  <a:schemeClr val="tx1"/>
                </a:solidFill>
                <a:latin typeface="+mn-lt"/>
                <a:ea typeface="+mn-ea"/>
                <a:cs typeface="+mn-cs"/>
              </a:defRPr>
            </a:lvl8pPr>
            <a:lvl9pPr marL="3265183" indent="0" algn="l" defTabSz="457200" rtl="0" eaLnBrk="1" latinLnBrk="0" hangingPunct="1">
              <a:spcBef>
                <a:spcPct val="20000"/>
              </a:spcBef>
              <a:buFont typeface="Arial"/>
              <a:buNone/>
              <a:defRPr sz="1400" b="1" kern="1200">
                <a:solidFill>
                  <a:schemeClr val="tx1"/>
                </a:solidFill>
                <a:latin typeface="+mn-lt"/>
                <a:ea typeface="+mn-ea"/>
                <a:cs typeface="+mn-cs"/>
              </a:defRPr>
            </a:lvl9pPr>
          </a:lstStyle>
          <a:p>
            <a:r>
              <a:rPr lang="en-US" sz="1400" dirty="0">
                <a:solidFill>
                  <a:srgbClr val="000078"/>
                </a:solidFill>
                <a:hlinkClick r:id="rId9"/>
              </a:rPr>
              <a:t>u</a:t>
            </a:r>
            <a:r>
              <a:rPr lang="es-ES_tradnl" sz="1400" dirty="0" err="1">
                <a:solidFill>
                  <a:srgbClr val="000078"/>
                </a:solidFill>
                <a:hlinkClick r:id="rId9"/>
              </a:rPr>
              <a:t>oc.edu</a:t>
            </a:r>
            <a:endParaRPr lang="es-ES_tradnl" sz="1400" dirty="0">
              <a:solidFill>
                <a:srgbClr val="000078"/>
              </a:solidFill>
            </a:endParaRPr>
          </a:p>
        </p:txBody>
      </p:sp>
    </p:spTree>
    <p:extLst>
      <p:ext uri="{BB962C8B-B14F-4D97-AF65-F5344CB8AC3E}">
        <p14:creationId xmlns:p14="http://schemas.microsoft.com/office/powerpoint/2010/main" val="1923094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01</a:t>
            </a:r>
          </a:p>
        </p:txBody>
      </p:sp>
      <p:sp>
        <p:nvSpPr>
          <p:cNvPr id="3" name="Text Placeholder 2"/>
          <p:cNvSpPr>
            <a:spLocks noGrp="1"/>
          </p:cNvSpPr>
          <p:nvPr>
            <p:ph type="body" sz="quarter" idx="12"/>
          </p:nvPr>
        </p:nvSpPr>
        <p:spPr/>
        <p:txBody>
          <a:bodyPr/>
          <a:lstStyle/>
          <a:p>
            <a:r>
              <a:rPr lang="es-ES" dirty="0" smtClean="0"/>
              <a:t>Resultado corriente</a:t>
            </a:r>
            <a:endParaRPr lang="es-ES" dirty="0"/>
          </a:p>
        </p:txBody>
      </p:sp>
      <p:pic>
        <p:nvPicPr>
          <p:cNvPr id="10" name="Imagen 46" descr="Imagen que contiene gráficos vectoriales&#10;&#10;Descripción generada automáticamente">
            <a:extLst>
              <a:ext uri="{FF2B5EF4-FFF2-40B4-BE49-F238E27FC236}">
                <a16:creationId xmlns="" xmlns:a16="http://schemas.microsoft.com/office/drawing/2014/main" id="{682D7D3D-94F3-45C5-BF8C-B5CB071B9981}"/>
              </a:ext>
            </a:extLst>
          </p:cNvPr>
          <p:cNvPicPr>
            <a:picLocks noChangeAspect="1"/>
          </p:cNvPicPr>
          <p:nvPr/>
        </p:nvPicPr>
        <p:blipFill>
          <a:blip r:embed="rId2"/>
          <a:stretch>
            <a:fillRect/>
          </a:stretch>
        </p:blipFill>
        <p:spPr>
          <a:xfrm>
            <a:off x="7952121" y="4074696"/>
            <a:ext cx="669090" cy="720000"/>
          </a:xfrm>
          <a:prstGeom prst="rect">
            <a:avLst/>
          </a:prstGeom>
        </p:spPr>
      </p:pic>
    </p:spTree>
    <p:extLst>
      <p:ext uri="{BB962C8B-B14F-4D97-AF65-F5344CB8AC3E}">
        <p14:creationId xmlns:p14="http://schemas.microsoft.com/office/powerpoint/2010/main" val="3758092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13" name="Shape 235"/>
          <p:cNvSpPr txBox="1">
            <a:spLocks/>
          </p:cNvSpPr>
          <p:nvPr/>
        </p:nvSpPr>
        <p:spPr>
          <a:xfrm>
            <a:off x="2479193" y="301312"/>
            <a:ext cx="3119880" cy="248715"/>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defTabSz="685800">
              <a:buClr>
                <a:srgbClr val="000078"/>
              </a:buClr>
              <a:buSzPct val="25000"/>
            </a:pPr>
            <a:r>
              <a:rPr lang="es-ES" sz="2000" kern="0" dirty="0" smtClean="0">
                <a:solidFill>
                  <a:srgbClr val="000078"/>
                </a:solidFill>
                <a:latin typeface="UOC Sans Bold" panose="02000000000000000000" pitchFamily="2" charset="0"/>
                <a:ea typeface="UOC Sans Bold" panose="02000000000000000000" pitchFamily="2" charset="0"/>
              </a:rPr>
              <a:t>Resultado corriente</a:t>
            </a:r>
            <a:endParaRPr lang="es-ES" sz="2000" kern="0" dirty="0">
              <a:solidFill>
                <a:srgbClr val="000078"/>
              </a:solidFill>
              <a:latin typeface="UOC Sans Bold" panose="02000000000000000000" pitchFamily="2" charset="0"/>
              <a:ea typeface="UOC Sans Bold" panose="02000000000000000000" pitchFamily="2" charset="0"/>
            </a:endParaRPr>
          </a:p>
        </p:txBody>
      </p:sp>
      <p:sp>
        <p:nvSpPr>
          <p:cNvPr id="2" name="Contenidor de data 1"/>
          <p:cNvSpPr>
            <a:spLocks noGrp="1"/>
          </p:cNvSpPr>
          <p:nvPr>
            <p:ph type="dt" idx="10"/>
          </p:nvPr>
        </p:nvSpPr>
        <p:spPr/>
        <p:txBody>
          <a:bodyPr/>
          <a:lstStyle/>
          <a:p>
            <a:r>
              <a:rPr lang="es-ES" dirty="0"/>
              <a:t>29/06/2021</a:t>
            </a:r>
            <a:endParaRPr lang="ca-ES" dirty="0"/>
          </a:p>
        </p:txBody>
      </p:sp>
      <p:sp>
        <p:nvSpPr>
          <p:cNvPr id="6" name="QuadreDeText 5"/>
          <p:cNvSpPr txBox="1"/>
          <p:nvPr/>
        </p:nvSpPr>
        <p:spPr>
          <a:xfrm>
            <a:off x="419800" y="4884465"/>
            <a:ext cx="4375484" cy="276999"/>
          </a:xfrm>
          <a:prstGeom prst="rect">
            <a:avLst/>
          </a:prstGeom>
          <a:noFill/>
        </p:spPr>
        <p:txBody>
          <a:bodyPr wrap="square" rtlCol="0">
            <a:spAutoFit/>
          </a:bodyPr>
          <a:lstStyle/>
          <a:p>
            <a:r>
              <a:rPr lang="ca-ES" sz="1200" dirty="0">
                <a:latin typeface="UOC Sans" panose="02000503060000020004" pitchFamily="50" charset="0"/>
              </a:rPr>
              <a:t>* </a:t>
            </a:r>
            <a:r>
              <a:rPr lang="es-ES" sz="1100" dirty="0" smtClean="0">
                <a:latin typeface="UOC Sans" panose="02000503060000020004" pitchFamily="50" charset="0"/>
              </a:rPr>
              <a:t>Datos consolidando FUOC + UOCx</a:t>
            </a:r>
            <a:endParaRPr lang="es-ES" sz="1100" dirty="0">
              <a:latin typeface="UOC Sans" panose="02000503060000020004" pitchFamily="50" charset="0"/>
            </a:endParaRPr>
          </a:p>
        </p:txBody>
      </p:sp>
      <p:sp>
        <p:nvSpPr>
          <p:cNvPr id="9" name="QuadreDeText 8"/>
          <p:cNvSpPr txBox="1"/>
          <p:nvPr/>
        </p:nvSpPr>
        <p:spPr>
          <a:xfrm>
            <a:off x="7676706" y="4884465"/>
            <a:ext cx="1063256" cy="261610"/>
          </a:xfrm>
          <a:prstGeom prst="rect">
            <a:avLst/>
          </a:prstGeom>
          <a:noFill/>
        </p:spPr>
        <p:txBody>
          <a:bodyPr wrap="square" rtlCol="0">
            <a:spAutoFit/>
          </a:bodyPr>
          <a:lstStyle/>
          <a:p>
            <a:pPr algn="r"/>
            <a:r>
              <a:rPr lang="es-ES" sz="1100" dirty="0" smtClean="0">
                <a:latin typeface="UOC Sans" panose="02000503060000020004" pitchFamily="50" charset="0"/>
              </a:rPr>
              <a:t>En miles de €</a:t>
            </a:r>
            <a:endParaRPr lang="es-ES" sz="1100" dirty="0">
              <a:latin typeface="UOC Sans" panose="02000503060000020004" pitchFamily="50" charset="0"/>
            </a:endParaRPr>
          </a:p>
        </p:txBody>
      </p:sp>
      <p:sp>
        <p:nvSpPr>
          <p:cNvPr id="4" name="Contenidor de número de diapositiva 3"/>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4</a:t>
            </a:fld>
            <a:endParaRPr lang="es-ES" dirty="0">
              <a:solidFill>
                <a:srgbClr val="000078"/>
              </a:solidFill>
            </a:endParaRPr>
          </a:p>
        </p:txBody>
      </p:sp>
      <p:pic>
        <p:nvPicPr>
          <p:cNvPr id="3" name="Imatge 2"/>
          <p:cNvPicPr>
            <a:picLocks noChangeAspect="1"/>
          </p:cNvPicPr>
          <p:nvPr/>
        </p:nvPicPr>
        <p:blipFill>
          <a:blip r:embed="rId3"/>
          <a:stretch>
            <a:fillRect/>
          </a:stretch>
        </p:blipFill>
        <p:spPr>
          <a:xfrm>
            <a:off x="240630" y="727383"/>
            <a:ext cx="8697113" cy="4061757"/>
          </a:xfrm>
          <a:prstGeom prst="rect">
            <a:avLst/>
          </a:prstGeom>
        </p:spPr>
      </p:pic>
    </p:spTree>
    <p:extLst>
      <p:ext uri="{BB962C8B-B14F-4D97-AF65-F5344CB8AC3E}">
        <p14:creationId xmlns:p14="http://schemas.microsoft.com/office/powerpoint/2010/main" val="1587321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a:t>
            </a:r>
          </a:p>
        </p:txBody>
      </p:sp>
      <p:sp>
        <p:nvSpPr>
          <p:cNvPr id="3" name="Text Placeholder 2"/>
          <p:cNvSpPr>
            <a:spLocks noGrp="1"/>
          </p:cNvSpPr>
          <p:nvPr>
            <p:ph type="body" sz="quarter" idx="12"/>
          </p:nvPr>
        </p:nvSpPr>
        <p:spPr/>
        <p:txBody>
          <a:bodyPr/>
          <a:lstStyle/>
          <a:p>
            <a:r>
              <a:rPr lang="es-ES" dirty="0" smtClean="0"/>
              <a:t>Ingresos</a:t>
            </a:r>
            <a:endParaRPr lang="es-ES" dirty="0"/>
          </a:p>
        </p:txBody>
      </p:sp>
      <p:pic>
        <p:nvPicPr>
          <p:cNvPr id="12" name="Imagen 96" descr="Imagen que contiene objeto, reloj&#10;&#10;Descripción generada automáticamente">
            <a:extLst>
              <a:ext uri="{FF2B5EF4-FFF2-40B4-BE49-F238E27FC236}">
                <a16:creationId xmlns="" xmlns:a16="http://schemas.microsoft.com/office/drawing/2014/main" id="{D5BE56B5-55B2-485D-A901-ADA262E43513}"/>
              </a:ext>
            </a:extLst>
          </p:cNvPr>
          <p:cNvPicPr>
            <a:picLocks noChangeAspect="1"/>
          </p:cNvPicPr>
          <p:nvPr/>
        </p:nvPicPr>
        <p:blipFill>
          <a:blip r:embed="rId2"/>
          <a:stretch>
            <a:fillRect/>
          </a:stretch>
        </p:blipFill>
        <p:spPr>
          <a:xfrm>
            <a:off x="7653941" y="4054981"/>
            <a:ext cx="967270" cy="720000"/>
          </a:xfrm>
          <a:prstGeom prst="rect">
            <a:avLst/>
          </a:prstGeom>
        </p:spPr>
      </p:pic>
    </p:spTree>
    <p:extLst>
      <p:ext uri="{BB962C8B-B14F-4D97-AF65-F5344CB8AC3E}">
        <p14:creationId xmlns:p14="http://schemas.microsoft.com/office/powerpoint/2010/main" val="78262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13" name="Shape 235"/>
          <p:cNvSpPr txBox="1">
            <a:spLocks/>
          </p:cNvSpPr>
          <p:nvPr/>
        </p:nvSpPr>
        <p:spPr>
          <a:xfrm>
            <a:off x="2431066" y="295035"/>
            <a:ext cx="3119880" cy="248715"/>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defTabSz="685800">
              <a:buClr>
                <a:srgbClr val="000078"/>
              </a:buClr>
              <a:buSzPct val="25000"/>
            </a:pPr>
            <a:r>
              <a:rPr lang="es-ES" sz="2000" kern="0" dirty="0" smtClean="0">
                <a:solidFill>
                  <a:srgbClr val="000078"/>
                </a:solidFill>
                <a:latin typeface="UOC Sans Bold" panose="02000000000000000000" pitchFamily="2" charset="0"/>
                <a:ea typeface="UOC Sans Bold" panose="02000000000000000000" pitchFamily="2" charset="0"/>
              </a:rPr>
              <a:t>Evolución de los ingresos</a:t>
            </a:r>
            <a:endParaRPr lang="es-ES" sz="2000" kern="0" dirty="0">
              <a:solidFill>
                <a:srgbClr val="000078"/>
              </a:solidFill>
              <a:latin typeface="UOC Sans Bold" panose="02000000000000000000" pitchFamily="2" charset="0"/>
              <a:ea typeface="UOC Sans Bold" panose="02000000000000000000" pitchFamily="2" charset="0"/>
            </a:endParaRPr>
          </a:p>
        </p:txBody>
      </p:sp>
      <p:sp>
        <p:nvSpPr>
          <p:cNvPr id="2" name="Contenidor de data 1"/>
          <p:cNvSpPr>
            <a:spLocks noGrp="1"/>
          </p:cNvSpPr>
          <p:nvPr>
            <p:ph type="dt" idx="10"/>
          </p:nvPr>
        </p:nvSpPr>
        <p:spPr/>
        <p:txBody>
          <a:bodyPr/>
          <a:lstStyle/>
          <a:p>
            <a:r>
              <a:rPr lang="es-ES" dirty="0"/>
              <a:t>29/06/2021</a:t>
            </a:r>
            <a:endParaRPr lang="ca-ES" dirty="0"/>
          </a:p>
        </p:txBody>
      </p:sp>
      <p:sp>
        <p:nvSpPr>
          <p:cNvPr id="9" name="QuadreDeText 8"/>
          <p:cNvSpPr txBox="1"/>
          <p:nvPr/>
        </p:nvSpPr>
        <p:spPr>
          <a:xfrm>
            <a:off x="7676706" y="4884465"/>
            <a:ext cx="1063256" cy="261610"/>
          </a:xfrm>
          <a:prstGeom prst="rect">
            <a:avLst/>
          </a:prstGeom>
          <a:noFill/>
        </p:spPr>
        <p:txBody>
          <a:bodyPr wrap="square" rtlCol="0">
            <a:spAutoFit/>
          </a:bodyPr>
          <a:lstStyle/>
          <a:p>
            <a:pPr algn="r"/>
            <a:r>
              <a:rPr lang="es-ES" sz="1100" dirty="0" smtClean="0">
                <a:latin typeface="UOC Sans" panose="02000503060000020004" pitchFamily="50" charset="0"/>
              </a:rPr>
              <a:t>En millones de €</a:t>
            </a:r>
            <a:endParaRPr lang="es-ES" sz="1100" dirty="0">
              <a:latin typeface="UOC Sans" panose="02000503060000020004" pitchFamily="50" charset="0"/>
            </a:endParaRPr>
          </a:p>
        </p:txBody>
      </p:sp>
      <p:sp>
        <p:nvSpPr>
          <p:cNvPr id="7" name="QuadreDeText 6"/>
          <p:cNvSpPr txBox="1"/>
          <p:nvPr/>
        </p:nvSpPr>
        <p:spPr>
          <a:xfrm>
            <a:off x="419800" y="4884465"/>
            <a:ext cx="5267956" cy="261610"/>
          </a:xfrm>
          <a:prstGeom prst="rect">
            <a:avLst/>
          </a:prstGeom>
          <a:noFill/>
        </p:spPr>
        <p:txBody>
          <a:bodyPr wrap="square" rtlCol="0">
            <a:spAutoFit/>
          </a:bodyPr>
          <a:lstStyle/>
          <a:p>
            <a:r>
              <a:rPr lang="ca-ES" sz="1100" dirty="0">
                <a:latin typeface="UOC Sans" panose="02000503060000020004" pitchFamily="50" charset="0"/>
              </a:rPr>
              <a:t>* </a:t>
            </a:r>
            <a:r>
              <a:rPr lang="es-ES" sz="1100" dirty="0" smtClean="0">
                <a:latin typeface="UOC Sans" panose="02000503060000020004" pitchFamily="50" charset="0"/>
              </a:rPr>
              <a:t>Datos de 2016 a 2018 de FUOC y datos de 2019 a 2021 de FUOC + UOCx consolidados</a:t>
            </a:r>
            <a:endParaRPr lang="es-ES" sz="1100" dirty="0">
              <a:latin typeface="UOC Sans" panose="02000503060000020004" pitchFamily="50" charset="0"/>
            </a:endParaRPr>
          </a:p>
        </p:txBody>
      </p:sp>
      <p:sp>
        <p:nvSpPr>
          <p:cNvPr id="3" name="Contenidor de número de diapositiva 2"/>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6</a:t>
            </a:fld>
            <a:endParaRPr lang="es-ES" dirty="0">
              <a:solidFill>
                <a:srgbClr val="000078"/>
              </a:solidFill>
            </a:endParaRPr>
          </a:p>
        </p:txBody>
      </p:sp>
      <p:pic>
        <p:nvPicPr>
          <p:cNvPr id="4" name="Imatge 3">
            <a:extLst>
              <a:ext uri="{FF2B5EF4-FFF2-40B4-BE49-F238E27FC236}">
                <a16:creationId xmlns="" xmlns:a16="http://schemas.microsoft.com/office/drawing/2014/main" id="{0196FB61-B496-4F05-9337-473FAF08D49A}"/>
              </a:ext>
            </a:extLst>
          </p:cNvPr>
          <p:cNvPicPr>
            <a:picLocks noChangeAspect="1"/>
          </p:cNvPicPr>
          <p:nvPr/>
        </p:nvPicPr>
        <p:blipFill>
          <a:blip r:embed="rId3"/>
          <a:stretch>
            <a:fillRect/>
          </a:stretch>
        </p:blipFill>
        <p:spPr>
          <a:xfrm>
            <a:off x="949032" y="683374"/>
            <a:ext cx="7420417" cy="4276822"/>
          </a:xfrm>
          <a:prstGeom prst="rect">
            <a:avLst/>
          </a:prstGeom>
        </p:spPr>
      </p:pic>
    </p:spTree>
    <p:extLst>
      <p:ext uri="{BB962C8B-B14F-4D97-AF65-F5344CB8AC3E}">
        <p14:creationId xmlns:p14="http://schemas.microsoft.com/office/powerpoint/2010/main" val="2266427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13" name="Shape 235"/>
          <p:cNvSpPr txBox="1">
            <a:spLocks/>
          </p:cNvSpPr>
          <p:nvPr/>
        </p:nvSpPr>
        <p:spPr>
          <a:xfrm>
            <a:off x="2431066" y="295035"/>
            <a:ext cx="3256690" cy="248715"/>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defTabSz="685800">
              <a:buClr>
                <a:srgbClr val="000078"/>
              </a:buClr>
              <a:buSzPct val="25000"/>
            </a:pPr>
            <a:r>
              <a:rPr lang="es-ES" sz="1600" kern="0" dirty="0" smtClean="0">
                <a:solidFill>
                  <a:srgbClr val="000078"/>
                </a:solidFill>
                <a:latin typeface="UOC Sans Bold" panose="02000000000000000000" pitchFamily="2" charset="0"/>
                <a:ea typeface="UOC Sans Bold" panose="02000000000000000000" pitchFamily="2" charset="0"/>
              </a:rPr>
              <a:t>Evolución de la matrícula periodificada</a:t>
            </a:r>
            <a:endParaRPr lang="es-ES" sz="1600" kern="0" dirty="0">
              <a:solidFill>
                <a:srgbClr val="000078"/>
              </a:solidFill>
              <a:latin typeface="UOC Sans Bold" panose="02000000000000000000" pitchFamily="2" charset="0"/>
              <a:ea typeface="UOC Sans Bold" panose="02000000000000000000" pitchFamily="2" charset="0"/>
            </a:endParaRPr>
          </a:p>
        </p:txBody>
      </p:sp>
      <p:sp>
        <p:nvSpPr>
          <p:cNvPr id="2" name="Contenidor de data 1"/>
          <p:cNvSpPr>
            <a:spLocks noGrp="1"/>
          </p:cNvSpPr>
          <p:nvPr>
            <p:ph type="dt" idx="10"/>
          </p:nvPr>
        </p:nvSpPr>
        <p:spPr/>
        <p:txBody>
          <a:bodyPr/>
          <a:lstStyle/>
          <a:p>
            <a:r>
              <a:rPr lang="es-ES" dirty="0"/>
              <a:t>29/06/2021</a:t>
            </a:r>
            <a:endParaRPr lang="ca-ES" dirty="0"/>
          </a:p>
        </p:txBody>
      </p:sp>
      <p:sp>
        <p:nvSpPr>
          <p:cNvPr id="8" name="QuadreDeText 7"/>
          <p:cNvSpPr txBox="1"/>
          <p:nvPr/>
        </p:nvSpPr>
        <p:spPr>
          <a:xfrm>
            <a:off x="7676706" y="4884465"/>
            <a:ext cx="1063256" cy="261610"/>
          </a:xfrm>
          <a:prstGeom prst="rect">
            <a:avLst/>
          </a:prstGeom>
          <a:noFill/>
        </p:spPr>
        <p:txBody>
          <a:bodyPr wrap="square" rtlCol="0">
            <a:spAutoFit/>
          </a:bodyPr>
          <a:lstStyle/>
          <a:p>
            <a:pPr algn="r"/>
            <a:r>
              <a:rPr lang="es-ES" sz="1100" dirty="0" smtClean="0">
                <a:latin typeface="UOC Sans" panose="02000503060000020004" pitchFamily="50" charset="0"/>
              </a:rPr>
              <a:t>En millones de €</a:t>
            </a:r>
            <a:endParaRPr lang="es-ES" sz="1100" dirty="0">
              <a:latin typeface="UOC Sans" panose="02000503060000020004" pitchFamily="50" charset="0"/>
            </a:endParaRPr>
          </a:p>
        </p:txBody>
      </p:sp>
      <p:sp>
        <p:nvSpPr>
          <p:cNvPr id="7" name="QuadreDeText 6"/>
          <p:cNvSpPr txBox="1"/>
          <p:nvPr/>
        </p:nvSpPr>
        <p:spPr>
          <a:xfrm>
            <a:off x="419800" y="4884465"/>
            <a:ext cx="5267956" cy="261610"/>
          </a:xfrm>
          <a:prstGeom prst="rect">
            <a:avLst/>
          </a:prstGeom>
          <a:noFill/>
        </p:spPr>
        <p:txBody>
          <a:bodyPr wrap="square" rtlCol="0">
            <a:spAutoFit/>
          </a:bodyPr>
          <a:lstStyle/>
          <a:p>
            <a:r>
              <a:rPr lang="es-ES" sz="1100" dirty="0" smtClean="0">
                <a:latin typeface="UOC Sans" panose="02000503060000020004" pitchFamily="50" charset="0"/>
              </a:rPr>
              <a:t>* Datos de 2016 a 2018 de FUOC y datos de 2019 a 2021 de FUOC + UOCx consolidados</a:t>
            </a:r>
            <a:endParaRPr lang="es-ES" sz="1100" dirty="0">
              <a:latin typeface="UOC Sans" panose="02000503060000020004" pitchFamily="50" charset="0"/>
            </a:endParaRPr>
          </a:p>
        </p:txBody>
      </p:sp>
      <p:sp>
        <p:nvSpPr>
          <p:cNvPr id="3" name="Contenidor de número de diapositiva 2"/>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7</a:t>
            </a:fld>
            <a:endParaRPr lang="es-ES" dirty="0">
              <a:solidFill>
                <a:srgbClr val="000078"/>
              </a:solidFill>
            </a:endParaRPr>
          </a:p>
        </p:txBody>
      </p:sp>
      <p:pic>
        <p:nvPicPr>
          <p:cNvPr id="4" name="Imatge 3">
            <a:extLst>
              <a:ext uri="{FF2B5EF4-FFF2-40B4-BE49-F238E27FC236}">
                <a16:creationId xmlns="" xmlns:a16="http://schemas.microsoft.com/office/drawing/2014/main" id="{E6F04AFC-E19A-4A08-9D91-E5E820307D5C}"/>
              </a:ext>
            </a:extLst>
          </p:cNvPr>
          <p:cNvPicPr>
            <a:picLocks noChangeAspect="1"/>
          </p:cNvPicPr>
          <p:nvPr/>
        </p:nvPicPr>
        <p:blipFill>
          <a:blip r:embed="rId3"/>
          <a:stretch>
            <a:fillRect/>
          </a:stretch>
        </p:blipFill>
        <p:spPr>
          <a:xfrm>
            <a:off x="934484" y="742279"/>
            <a:ext cx="7547157" cy="4178492"/>
          </a:xfrm>
          <a:prstGeom prst="rect">
            <a:avLst/>
          </a:prstGeom>
        </p:spPr>
      </p:pic>
    </p:spTree>
    <p:extLst>
      <p:ext uri="{BB962C8B-B14F-4D97-AF65-F5344CB8AC3E}">
        <p14:creationId xmlns:p14="http://schemas.microsoft.com/office/powerpoint/2010/main" val="2421696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13" name="Shape 235"/>
          <p:cNvSpPr txBox="1">
            <a:spLocks/>
          </p:cNvSpPr>
          <p:nvPr/>
        </p:nvSpPr>
        <p:spPr>
          <a:xfrm>
            <a:off x="2431066" y="295035"/>
            <a:ext cx="3119880" cy="248715"/>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defTabSz="685800">
              <a:buClr>
                <a:srgbClr val="000078"/>
              </a:buClr>
              <a:buSzPct val="25000"/>
            </a:pPr>
            <a:r>
              <a:rPr lang="es-ES" sz="2000" kern="0" dirty="0" smtClean="0">
                <a:solidFill>
                  <a:srgbClr val="000078"/>
                </a:solidFill>
                <a:latin typeface="UOC Sans Bold" panose="02000000000000000000" pitchFamily="2" charset="0"/>
                <a:ea typeface="UOC Sans Bold" panose="02000000000000000000" pitchFamily="2" charset="0"/>
              </a:rPr>
              <a:t>Convenio Programa: Evolución</a:t>
            </a:r>
            <a:endParaRPr lang="es-ES" sz="2000" kern="0" dirty="0">
              <a:solidFill>
                <a:srgbClr val="000078"/>
              </a:solidFill>
              <a:latin typeface="UOC Sans Bold" panose="02000000000000000000" pitchFamily="2" charset="0"/>
              <a:ea typeface="UOC Sans Bold" panose="02000000000000000000" pitchFamily="2" charset="0"/>
            </a:endParaRPr>
          </a:p>
        </p:txBody>
      </p:sp>
      <p:sp>
        <p:nvSpPr>
          <p:cNvPr id="2" name="Contenidor de data 1"/>
          <p:cNvSpPr>
            <a:spLocks noGrp="1"/>
          </p:cNvSpPr>
          <p:nvPr>
            <p:ph type="dt" idx="10"/>
          </p:nvPr>
        </p:nvSpPr>
        <p:spPr/>
        <p:txBody>
          <a:bodyPr/>
          <a:lstStyle/>
          <a:p>
            <a:r>
              <a:rPr lang="es-ES" dirty="0"/>
              <a:t>29/06/2021</a:t>
            </a:r>
            <a:endParaRPr lang="ca-ES" dirty="0"/>
          </a:p>
        </p:txBody>
      </p:sp>
      <p:sp>
        <p:nvSpPr>
          <p:cNvPr id="5" name="QuadreDeText 4"/>
          <p:cNvSpPr txBox="1"/>
          <p:nvPr/>
        </p:nvSpPr>
        <p:spPr>
          <a:xfrm>
            <a:off x="7676706" y="4884465"/>
            <a:ext cx="1063256" cy="261610"/>
          </a:xfrm>
          <a:prstGeom prst="rect">
            <a:avLst/>
          </a:prstGeom>
          <a:noFill/>
        </p:spPr>
        <p:txBody>
          <a:bodyPr wrap="square" rtlCol="0">
            <a:spAutoFit/>
          </a:bodyPr>
          <a:lstStyle/>
          <a:p>
            <a:pPr algn="r"/>
            <a:r>
              <a:rPr lang="es-ES" sz="1100" dirty="0" smtClean="0">
                <a:latin typeface="UOC Sans" panose="02000503060000020004" pitchFamily="50" charset="0"/>
              </a:rPr>
              <a:t>En millones de €</a:t>
            </a:r>
            <a:endParaRPr lang="es-ES" sz="1100" dirty="0">
              <a:latin typeface="UOC Sans" panose="02000503060000020004" pitchFamily="50" charset="0"/>
            </a:endParaRPr>
          </a:p>
        </p:txBody>
      </p:sp>
      <p:sp>
        <p:nvSpPr>
          <p:cNvPr id="6" name="CuadroTexto 11"/>
          <p:cNvSpPr txBox="1"/>
          <p:nvPr/>
        </p:nvSpPr>
        <p:spPr>
          <a:xfrm>
            <a:off x="206090" y="4878147"/>
            <a:ext cx="7168555" cy="261610"/>
          </a:xfrm>
          <a:prstGeom prst="rect">
            <a:avLst/>
          </a:prstGeom>
          <a:noFill/>
        </p:spPr>
        <p:txBody>
          <a:bodyPr wrap="square" rtlCol="0">
            <a:spAutoFit/>
          </a:bodyPr>
          <a:lstStyle/>
          <a:p>
            <a:r>
              <a:rPr lang="ca-ES" sz="1100" b="1" dirty="0">
                <a:latin typeface="UOC Sans" panose="02000503060000020004" pitchFamily="50" charset="0"/>
              </a:rPr>
              <a:t>*</a:t>
            </a:r>
            <a:r>
              <a:rPr lang="ca-ES" sz="1100" b="1" dirty="0">
                <a:solidFill>
                  <a:schemeClr val="accent1">
                    <a:lumMod val="60000"/>
                    <a:lumOff val="40000"/>
                  </a:schemeClr>
                </a:solidFill>
                <a:latin typeface="UOC Sans" panose="02000503060000020004" pitchFamily="50" charset="0"/>
              </a:rPr>
              <a:t> </a:t>
            </a:r>
            <a:r>
              <a:rPr lang="es-ES" sz="1100" dirty="0" smtClean="0">
                <a:latin typeface="UOC Sans" panose="02000503060000020004" pitchFamily="50" charset="0"/>
              </a:rPr>
              <a:t>Presupuesto 2021: se ha previsto variable igual al teórico del 2019 con 100% de logro de objetivos</a:t>
            </a:r>
            <a:endParaRPr lang="es-ES" sz="1100" dirty="0">
              <a:latin typeface="UOC Sans" panose="02000503060000020004" pitchFamily="50" charset="0"/>
            </a:endParaRPr>
          </a:p>
        </p:txBody>
      </p:sp>
      <p:sp>
        <p:nvSpPr>
          <p:cNvPr id="3" name="Contenidor de número de diapositiva 2"/>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8</a:t>
            </a:fld>
            <a:endParaRPr lang="es-ES" dirty="0">
              <a:solidFill>
                <a:srgbClr val="000078"/>
              </a:solidFill>
            </a:endParaRPr>
          </a:p>
        </p:txBody>
      </p:sp>
      <p:pic>
        <p:nvPicPr>
          <p:cNvPr id="4" name="Imatge 3">
            <a:extLst>
              <a:ext uri="{FF2B5EF4-FFF2-40B4-BE49-F238E27FC236}">
                <a16:creationId xmlns="" xmlns:a16="http://schemas.microsoft.com/office/drawing/2014/main" id="{3AE853F8-4FF7-4C84-88EE-EEE56EE44CF8}"/>
              </a:ext>
            </a:extLst>
          </p:cNvPr>
          <p:cNvPicPr>
            <a:picLocks noChangeAspect="1"/>
          </p:cNvPicPr>
          <p:nvPr/>
        </p:nvPicPr>
        <p:blipFill>
          <a:blip r:embed="rId3"/>
          <a:stretch>
            <a:fillRect/>
          </a:stretch>
        </p:blipFill>
        <p:spPr>
          <a:xfrm>
            <a:off x="415509" y="714989"/>
            <a:ext cx="8324453" cy="4133476"/>
          </a:xfrm>
          <a:prstGeom prst="rect">
            <a:avLst/>
          </a:prstGeom>
        </p:spPr>
      </p:pic>
    </p:spTree>
    <p:extLst>
      <p:ext uri="{BB962C8B-B14F-4D97-AF65-F5344CB8AC3E}">
        <p14:creationId xmlns:p14="http://schemas.microsoft.com/office/powerpoint/2010/main" val="3692181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13" name="Shape 235"/>
          <p:cNvSpPr txBox="1">
            <a:spLocks/>
          </p:cNvSpPr>
          <p:nvPr/>
        </p:nvSpPr>
        <p:spPr>
          <a:xfrm>
            <a:off x="2341755" y="295035"/>
            <a:ext cx="3702205" cy="272626"/>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defTabSz="685800">
              <a:buClr>
                <a:srgbClr val="000078"/>
              </a:buClr>
              <a:buSzPct val="25000"/>
            </a:pPr>
            <a:r>
              <a:rPr lang="es-ES" sz="1600" kern="0" dirty="0" smtClean="0">
                <a:solidFill>
                  <a:srgbClr val="000078"/>
                </a:solidFill>
                <a:latin typeface="UOC Sans Bold" panose="02000000000000000000" pitchFamily="2" charset="0"/>
                <a:ea typeface="UOC Sans Bold" panose="02000000000000000000" pitchFamily="2" charset="0"/>
              </a:rPr>
              <a:t>Convenio Programa: créditos y unitarios</a:t>
            </a:r>
            <a:endParaRPr lang="es-ES" sz="1600" kern="0" dirty="0">
              <a:solidFill>
                <a:srgbClr val="000078"/>
              </a:solidFill>
              <a:latin typeface="UOC Sans Bold" panose="02000000000000000000" pitchFamily="2" charset="0"/>
              <a:ea typeface="UOC Sans Bold" panose="02000000000000000000" pitchFamily="2" charset="0"/>
            </a:endParaRPr>
          </a:p>
        </p:txBody>
      </p:sp>
      <p:sp>
        <p:nvSpPr>
          <p:cNvPr id="2" name="Contenidor de data 1"/>
          <p:cNvSpPr>
            <a:spLocks noGrp="1"/>
          </p:cNvSpPr>
          <p:nvPr>
            <p:ph type="dt" idx="10"/>
          </p:nvPr>
        </p:nvSpPr>
        <p:spPr/>
        <p:txBody>
          <a:bodyPr/>
          <a:lstStyle/>
          <a:p>
            <a:r>
              <a:rPr lang="es-ES" dirty="0"/>
              <a:t>29/06/2021</a:t>
            </a:r>
            <a:endParaRPr lang="ca-ES" dirty="0"/>
          </a:p>
        </p:txBody>
      </p:sp>
      <p:sp>
        <p:nvSpPr>
          <p:cNvPr id="3" name="Contenidor de número de diapositiva 2"/>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9</a:t>
            </a:fld>
            <a:endParaRPr lang="es-ES" dirty="0">
              <a:solidFill>
                <a:srgbClr val="000078"/>
              </a:solidFill>
            </a:endParaRPr>
          </a:p>
        </p:txBody>
      </p:sp>
      <p:pic>
        <p:nvPicPr>
          <p:cNvPr id="5" name="Imatge 4">
            <a:extLst>
              <a:ext uri="{FF2B5EF4-FFF2-40B4-BE49-F238E27FC236}">
                <a16:creationId xmlns="" xmlns:a16="http://schemas.microsoft.com/office/drawing/2014/main" id="{7579140F-D8C8-4BE8-A227-4625E716D443}"/>
              </a:ext>
            </a:extLst>
          </p:cNvPr>
          <p:cNvPicPr>
            <a:picLocks noChangeAspect="1"/>
          </p:cNvPicPr>
          <p:nvPr/>
        </p:nvPicPr>
        <p:blipFill>
          <a:blip r:embed="rId3"/>
          <a:stretch>
            <a:fillRect/>
          </a:stretch>
        </p:blipFill>
        <p:spPr>
          <a:xfrm>
            <a:off x="758455" y="717686"/>
            <a:ext cx="7400264" cy="2128809"/>
          </a:xfrm>
          <a:prstGeom prst="rect">
            <a:avLst/>
          </a:prstGeom>
        </p:spPr>
      </p:pic>
      <p:pic>
        <p:nvPicPr>
          <p:cNvPr id="6" name="Imatge 5">
            <a:extLst>
              <a:ext uri="{FF2B5EF4-FFF2-40B4-BE49-F238E27FC236}">
                <a16:creationId xmlns="" xmlns:a16="http://schemas.microsoft.com/office/drawing/2014/main" id="{D29CAE58-54C5-4623-979F-788C6695C5BB}"/>
              </a:ext>
            </a:extLst>
          </p:cNvPr>
          <p:cNvPicPr>
            <a:picLocks noChangeAspect="1"/>
          </p:cNvPicPr>
          <p:nvPr/>
        </p:nvPicPr>
        <p:blipFill>
          <a:blip r:embed="rId4"/>
          <a:stretch>
            <a:fillRect/>
          </a:stretch>
        </p:blipFill>
        <p:spPr>
          <a:xfrm>
            <a:off x="752613" y="2904452"/>
            <a:ext cx="7400264" cy="1944013"/>
          </a:xfrm>
          <a:prstGeom prst="rect">
            <a:avLst/>
          </a:prstGeom>
        </p:spPr>
      </p:pic>
    </p:spTree>
    <p:extLst>
      <p:ext uri="{BB962C8B-B14F-4D97-AF65-F5344CB8AC3E}">
        <p14:creationId xmlns:p14="http://schemas.microsoft.com/office/powerpoint/2010/main" val="2822979251"/>
      </p:ext>
    </p:extLst>
  </p:cSld>
  <p:clrMapOvr>
    <a:masterClrMapping/>
  </p:clrMapOvr>
</p:sld>
</file>

<file path=ppt/theme/theme1.xml><?xml version="1.0" encoding="utf-8"?>
<a:theme xmlns:a="http://schemas.openxmlformats.org/drawingml/2006/main" name="UOC">
  <a:themeElements>
    <a:clrScheme name="UOC 1">
      <a:dk1>
        <a:srgbClr val="000078"/>
      </a:dk1>
      <a:lt1>
        <a:srgbClr val="FFFFFF"/>
      </a:lt1>
      <a:dk2>
        <a:srgbClr val="000078"/>
      </a:dk2>
      <a:lt2>
        <a:srgbClr val="FFFFFF"/>
      </a:lt2>
      <a:accent1>
        <a:srgbClr val="73EDFF"/>
      </a:accent1>
      <a:accent2>
        <a:srgbClr val="BD9EFF"/>
      </a:accent2>
      <a:accent3>
        <a:srgbClr val="FF87FF"/>
      </a:accent3>
      <a:accent4>
        <a:srgbClr val="FF7D87"/>
      </a:accent4>
      <a:accent5>
        <a:srgbClr val="FFE000"/>
      </a:accent5>
      <a:accent6>
        <a:srgbClr val="38FF90"/>
      </a:accent6>
      <a:hlink>
        <a:srgbClr val="000078"/>
      </a:hlink>
      <a:folHlink>
        <a:srgbClr val="73EDFF"/>
      </a:folHlink>
    </a:clrScheme>
    <a:fontScheme name="UOC">
      <a:majorFont>
        <a:latin typeface="UOC Sans Bold"/>
        <a:ea typeface=""/>
        <a:cs typeface=""/>
      </a:majorFont>
      <a:minorFont>
        <a:latin typeface="UOC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2_Tema de Office">
  <a:themeElements>
    <a:clrScheme name="UOC">
      <a:dk1>
        <a:srgbClr val="000000"/>
      </a:dk1>
      <a:lt1>
        <a:srgbClr val="FFFFFF"/>
      </a:lt1>
      <a:dk2>
        <a:srgbClr val="000078"/>
      </a:dk2>
      <a:lt2>
        <a:srgbClr val="FFFFFF"/>
      </a:lt2>
      <a:accent1>
        <a:srgbClr val="000078"/>
      </a:accent1>
      <a:accent2>
        <a:srgbClr val="73EDFF"/>
      </a:accent2>
      <a:accent3>
        <a:srgbClr val="BCF6FE"/>
      </a:accent3>
      <a:accent4>
        <a:srgbClr val="B4B4B4"/>
      </a:accent4>
      <a:accent5>
        <a:srgbClr val="B4B4B4"/>
      </a:accent5>
      <a:accent6>
        <a:srgbClr val="E6E6E6"/>
      </a:accent6>
      <a:hlink>
        <a:srgbClr val="000078"/>
      </a:hlink>
      <a:folHlink>
        <a:srgbClr val="73E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22601</TotalTime>
  <Words>531</Words>
  <Application>Microsoft Office PowerPoint</Application>
  <PresentationFormat>Presentació en pantalla (16:9)</PresentationFormat>
  <Paragraphs>121</Paragraphs>
  <Slides>20</Slides>
  <Notes>13</Notes>
  <HiddenSlides>0</HiddenSlides>
  <MMClips>0</MMClips>
  <ScaleCrop>false</ScaleCrop>
  <HeadingPairs>
    <vt:vector size="6" baseType="variant">
      <vt:variant>
        <vt:lpstr>Tipus de lletra utilitzats</vt:lpstr>
      </vt:variant>
      <vt:variant>
        <vt:i4>8</vt:i4>
      </vt:variant>
      <vt:variant>
        <vt:lpstr>Tema</vt:lpstr>
      </vt:variant>
      <vt:variant>
        <vt:i4>2</vt:i4>
      </vt:variant>
      <vt:variant>
        <vt:lpstr>Títols de les diapositives</vt:lpstr>
      </vt:variant>
      <vt:variant>
        <vt:i4>20</vt:i4>
      </vt:variant>
    </vt:vector>
  </HeadingPairs>
  <TitlesOfParts>
    <vt:vector size="30" baseType="lpstr">
      <vt:lpstr>UOC Sans Bold</vt:lpstr>
      <vt:lpstr>UOC Sans</vt:lpstr>
      <vt:lpstr>Georgia</vt:lpstr>
      <vt:lpstr>Calibri</vt:lpstr>
      <vt:lpstr>UOC Serif</vt:lpstr>
      <vt:lpstr>Arial</vt:lpstr>
      <vt:lpstr>UOC Sans Regular</vt:lpstr>
      <vt:lpstr>Wingdings</vt:lpstr>
      <vt:lpstr>UOC</vt:lpstr>
      <vt:lpstr>2_Tema de Office</vt:lpstr>
      <vt:lpstr>Liquidación 2020</vt:lpstr>
      <vt:lpstr>Índice</vt:lpstr>
      <vt:lpstr>01</vt:lpstr>
      <vt:lpstr>Presentació del PowerPoint</vt:lpstr>
      <vt:lpstr>02</vt:lpstr>
      <vt:lpstr>Presentació del PowerPoint</vt:lpstr>
      <vt:lpstr>Presentació del PowerPoint</vt:lpstr>
      <vt:lpstr>Presentació del PowerPoint</vt:lpstr>
      <vt:lpstr>Presentació del PowerPoint</vt:lpstr>
      <vt:lpstr>03</vt:lpstr>
      <vt:lpstr>Presentació del PowerPoint</vt:lpstr>
      <vt:lpstr>04</vt:lpstr>
      <vt:lpstr>Presentació del PowerPoint</vt:lpstr>
      <vt:lpstr>Presentació del PowerPoint</vt:lpstr>
      <vt:lpstr>05</vt:lpstr>
      <vt:lpstr>Presentació del PowerPoint</vt:lpstr>
      <vt:lpstr>Presentació del PowerPoint</vt:lpstr>
      <vt:lpstr>Presentació del PowerPoint</vt:lpstr>
      <vt:lpstr>Presentació del PowerPoint</vt:lpstr>
      <vt:lpstr>Presentació del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dc:creator>
  <cp:lastModifiedBy>Montfragüe Madera Sandín</cp:lastModifiedBy>
  <cp:revision>688</cp:revision>
  <cp:lastPrinted>2018-10-08T09:27:04Z</cp:lastPrinted>
  <dcterms:created xsi:type="dcterms:W3CDTF">2018-07-27T10:13:14Z</dcterms:created>
  <dcterms:modified xsi:type="dcterms:W3CDTF">2021-07-01T13:15:32Z</dcterms:modified>
</cp:coreProperties>
</file>