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sldIdLst>
    <p:sldId id="257" r:id="rId3"/>
    <p:sldId id="320" r:id="rId4"/>
    <p:sldId id="328" r:id="rId5"/>
    <p:sldId id="321" r:id="rId6"/>
    <p:sldId id="329" r:id="rId7"/>
    <p:sldId id="333" r:id="rId8"/>
    <p:sldId id="310" r:id="rId9"/>
    <p:sldId id="332" r:id="rId10"/>
    <p:sldId id="322" r:id="rId11"/>
    <p:sldId id="311" r:id="rId12"/>
    <p:sldId id="323" r:id="rId13"/>
    <p:sldId id="312" r:id="rId14"/>
    <p:sldId id="313" r:id="rId15"/>
    <p:sldId id="291" r:id="rId16"/>
  </p:sldIdLst>
  <p:sldSz cx="12192000" cy="6858000"/>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465" autoAdjust="0"/>
  </p:normalViewPr>
  <p:slideViewPr>
    <p:cSldViewPr snapToGrid="0">
      <p:cViewPr varScale="1">
        <p:scale>
          <a:sx n="76" d="100"/>
          <a:sy n="76" d="100"/>
        </p:scale>
        <p:origin x="78"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BABE1CF-D00E-407E-8E88-2EF01426D2DD}" type="datetimeFigureOut">
              <a:rPr lang="es-ES" smtClean="0"/>
              <a:pPr/>
              <a:t>12/06/2019</a:t>
            </a:fld>
            <a:endParaRPr lang="es-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224"/>
            <a:ext cx="5438140" cy="388736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77323"/>
            <a:ext cx="2945659" cy="49534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77323"/>
            <a:ext cx="2945659" cy="495347"/>
          </a:xfrm>
          <a:prstGeom prst="rect">
            <a:avLst/>
          </a:prstGeom>
        </p:spPr>
        <p:txBody>
          <a:bodyPr vert="horz" lIns="91440" tIns="45720" rIns="91440" bIns="45720" rtlCol="0" anchor="b"/>
          <a:lstStyle>
            <a:lvl1pPr algn="r">
              <a:defRPr sz="1200"/>
            </a:lvl1pPr>
          </a:lstStyle>
          <a:p>
            <a:fld id="{24CBEFE9-56F5-41C6-9F19-50DEA176BAFC}" type="slidenum">
              <a:rPr lang="es-ES" smtClean="0"/>
              <a:pPr/>
              <a:t>‹#›</a:t>
            </a:fld>
            <a:endParaRPr lang="es-ES"/>
          </a:p>
        </p:txBody>
      </p:sp>
    </p:spTree>
    <p:extLst>
      <p:ext uri="{BB962C8B-B14F-4D97-AF65-F5344CB8AC3E}">
        <p14:creationId xmlns:p14="http://schemas.microsoft.com/office/powerpoint/2010/main" val="294274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61048" y="5090893"/>
            <a:ext cx="5288339" cy="482295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txBox="1">
            <a:spLocks noGrp="1"/>
          </p:cNvSpPr>
          <p:nvPr>
            <p:ph type="sldNum" idx="12"/>
          </p:nvPr>
        </p:nvSpPr>
        <p:spPr>
          <a:xfrm>
            <a:off x="3744383" y="10179930"/>
            <a:ext cx="2864517" cy="535883"/>
          </a:xfrm>
          <a:prstGeom prst="rect">
            <a:avLst/>
          </a:prstGeom>
        </p:spPr>
        <p:txBody>
          <a:bodyPr lIns="91425" tIns="45700" rIns="91425" bIns="45700" anchor="b"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1</a:t>
            </a:fld>
            <a:endParaRPr lang="es-ES"/>
          </a:p>
        </p:txBody>
      </p:sp>
    </p:spTree>
    <p:extLst>
      <p:ext uri="{BB962C8B-B14F-4D97-AF65-F5344CB8AC3E}">
        <p14:creationId xmlns:p14="http://schemas.microsoft.com/office/powerpoint/2010/main" val="393711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79778" y="4689515"/>
            <a:ext cx="5438139" cy="4442698"/>
          </a:xfrm>
          <a:prstGeom prst="rect">
            <a:avLst/>
          </a:prstGeom>
        </p:spPr>
        <p:txBody>
          <a:bodyPr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106363" y="739775"/>
            <a:ext cx="6584950" cy="3703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49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65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19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68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33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91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89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61044" y="5090893"/>
            <a:ext cx="5288338" cy="48229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266700" y="803275"/>
            <a:ext cx="7145338" cy="4019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743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Shape 29"/>
        <p:cNvGrpSpPr/>
        <p:nvPr/>
      </p:nvGrpSpPr>
      <p:grpSpPr>
        <a:xfrm>
          <a:off x="0" y="0"/>
          <a:ext cx="0" cy="0"/>
          <a:chOff x="0" y="0"/>
          <a:chExt cx="0" cy="0"/>
        </a:xfrm>
      </p:grpSpPr>
      <p:sp>
        <p:nvSpPr>
          <p:cNvPr id="30" name="Shape 30"/>
          <p:cNvSpPr/>
          <p:nvPr/>
        </p:nvSpPr>
        <p:spPr>
          <a:xfrm>
            <a:off x="0" y="0"/>
            <a:ext cx="12192000" cy="6858000"/>
          </a:xfrm>
          <a:prstGeom prst="rect">
            <a:avLst/>
          </a:prstGeom>
          <a:solidFill>
            <a:srgbClr val="000078"/>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1" name="Shape 31"/>
          <p:cNvSpPr txBox="1">
            <a:spLocks noGrp="1"/>
          </p:cNvSpPr>
          <p:nvPr>
            <p:ph type="subTitle" idx="1"/>
          </p:nvPr>
        </p:nvSpPr>
        <p:spPr>
          <a:xfrm>
            <a:off x="1640951" y="4386083"/>
            <a:ext cx="8108000" cy="1752400"/>
          </a:xfrm>
          <a:prstGeom prst="rect">
            <a:avLst/>
          </a:prstGeom>
          <a:noFill/>
          <a:ln>
            <a:noFill/>
          </a:ln>
        </p:spPr>
        <p:txBody>
          <a:bodyPr lIns="91425" tIns="91425" rIns="91425" bIns="91425" anchor="t" anchorCtr="0"/>
          <a:lstStyle>
            <a:lvl1pPr marL="0" marR="0" lvl="0" indent="0" algn="l" rtl="0">
              <a:lnSpc>
                <a:spcPct val="111304"/>
              </a:lnSpc>
              <a:spcBef>
                <a:spcPts val="0"/>
              </a:spcBef>
              <a:buClr>
                <a:schemeClr val="lt1"/>
              </a:buClr>
              <a:buFont typeface="Georgia"/>
              <a:buNone/>
              <a:defRPr sz="3067" b="0" i="0" u="none" strike="noStrike" cap="none">
                <a:solidFill>
                  <a:schemeClr val="lt1"/>
                </a:solidFill>
                <a:latin typeface="Georgia"/>
                <a:ea typeface="Georgia"/>
                <a:cs typeface="Georgia"/>
                <a:sym typeface="Georgia"/>
              </a:defRPr>
            </a:lvl1pPr>
            <a:lvl2pPr marL="544182" marR="0" lvl="1" indent="-2329" algn="ctr" rtl="0">
              <a:spcBef>
                <a:spcPts val="667"/>
              </a:spcBef>
              <a:buClr>
                <a:srgbClr val="888888"/>
              </a:buClr>
              <a:buFont typeface="Arial"/>
              <a:buNone/>
              <a:defRPr sz="3333" b="0" i="0" u="none" strike="noStrike" cap="none">
                <a:solidFill>
                  <a:srgbClr val="888888"/>
                </a:solidFill>
                <a:latin typeface="Calibri"/>
                <a:ea typeface="Calibri"/>
                <a:cs typeface="Calibri"/>
                <a:sym typeface="Calibri"/>
              </a:defRPr>
            </a:lvl2pPr>
            <a:lvl3pPr marL="1088367" marR="0" lvl="2" indent="-4661" algn="ctr" rtl="0">
              <a:spcBef>
                <a:spcPts val="587"/>
              </a:spcBef>
              <a:buClr>
                <a:srgbClr val="888888"/>
              </a:buClr>
              <a:buFont typeface="Arial"/>
              <a:buNone/>
              <a:defRPr sz="2933" b="0" i="0" u="none" strike="noStrike" cap="none">
                <a:solidFill>
                  <a:srgbClr val="888888"/>
                </a:solidFill>
                <a:latin typeface="Calibri"/>
                <a:ea typeface="Calibri"/>
                <a:cs typeface="Calibri"/>
                <a:sym typeface="Calibri"/>
              </a:defRPr>
            </a:lvl3pPr>
            <a:lvl4pPr marL="1632550" marR="0" lvl="3" indent="-699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4pPr>
            <a:lvl5pPr marL="2176734" marR="0" lvl="4" indent="-9321"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5pPr>
            <a:lvl6pPr marL="2720916" marR="0" lvl="5" indent="-1165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6pPr>
            <a:lvl7pPr marL="3265100" marR="0" lvl="6" indent="-13981"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7pPr>
            <a:lvl8pPr marL="3809286" marR="0" lvl="7" indent="-16314"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8pPr>
            <a:lvl9pPr marL="4353467" marR="0" lvl="8" indent="-1709"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9pPr>
          </a:lstStyle>
          <a:p>
            <a:endParaRPr/>
          </a:p>
        </p:txBody>
      </p:sp>
      <p:pic>
        <p:nvPicPr>
          <p:cNvPr id="32" name="Shape 32"/>
          <p:cNvPicPr preferRelativeResize="0"/>
          <p:nvPr/>
        </p:nvPicPr>
        <p:blipFill rotWithShape="1">
          <a:blip r:embed="rId2" cstate="print">
            <a:alphaModFix/>
          </a:blip>
          <a:srcRect/>
          <a:stretch/>
        </p:blipFill>
        <p:spPr>
          <a:xfrm>
            <a:off x="310843" y="300305"/>
            <a:ext cx="1219200" cy="917600"/>
          </a:xfrm>
          <a:prstGeom prst="rect">
            <a:avLst/>
          </a:prstGeom>
          <a:noFill/>
          <a:ln>
            <a:noFill/>
          </a:ln>
        </p:spPr>
      </p:pic>
      <p:sp>
        <p:nvSpPr>
          <p:cNvPr id="33" name="Shape 33"/>
          <p:cNvSpPr/>
          <p:nvPr/>
        </p:nvSpPr>
        <p:spPr>
          <a:xfrm>
            <a:off x="310843" y="4340235"/>
            <a:ext cx="1219200" cy="47999"/>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4" name="Shape 34"/>
          <p:cNvSpPr/>
          <p:nvPr/>
        </p:nvSpPr>
        <p:spPr>
          <a:xfrm>
            <a:off x="1620548" y="4328333"/>
            <a:ext cx="10238800" cy="608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5" name="Shape 35">
            <a:hlinkClick r:id="rId3"/>
          </p:cNvPr>
          <p:cNvSpPr txBox="1"/>
          <p:nvPr/>
        </p:nvSpPr>
        <p:spPr>
          <a:xfrm>
            <a:off x="192125" y="4331784"/>
            <a:ext cx="957600" cy="348800"/>
          </a:xfrm>
          <a:prstGeom prst="rect">
            <a:avLst/>
          </a:prstGeom>
          <a:noFill/>
          <a:ln>
            <a:noFill/>
          </a:ln>
        </p:spPr>
        <p:txBody>
          <a:bodyPr lIns="121900" tIns="60933" rIns="121900" bIns="60933" anchor="t" anchorCtr="0">
            <a:noAutofit/>
          </a:bodyPr>
          <a:lstStyle/>
          <a:p>
            <a:pPr>
              <a:buClr>
                <a:srgbClr val="FFFFFF"/>
              </a:buClr>
              <a:buSzPct val="25000"/>
              <a:buFont typeface="Arial"/>
              <a:buNone/>
            </a:pPr>
            <a:r>
              <a:rPr lang="es-ES" sz="1467" kern="0">
                <a:solidFill>
                  <a:srgbClr val="FFFFFF"/>
                </a:solidFill>
                <a:ea typeface="Arial"/>
                <a:cs typeface="Arial"/>
                <a:sym typeface="Arial"/>
              </a:rPr>
              <a:t>uoc.edu</a:t>
            </a:r>
          </a:p>
        </p:txBody>
      </p:sp>
      <p:sp>
        <p:nvSpPr>
          <p:cNvPr id="36" name="Shape 36"/>
          <p:cNvSpPr/>
          <p:nvPr/>
        </p:nvSpPr>
        <p:spPr>
          <a:xfrm>
            <a:off x="1618181" y="1169916"/>
            <a:ext cx="4427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7" name="Shape 37"/>
          <p:cNvSpPr/>
          <p:nvPr/>
        </p:nvSpPr>
        <p:spPr>
          <a:xfrm>
            <a:off x="6152080" y="1169916"/>
            <a:ext cx="5707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8" name="Shape 38"/>
          <p:cNvSpPr/>
          <p:nvPr/>
        </p:nvSpPr>
        <p:spPr>
          <a:xfrm>
            <a:off x="1620549" y="313265"/>
            <a:ext cx="4427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9" name="Shape 39"/>
          <p:cNvSpPr/>
          <p:nvPr/>
        </p:nvSpPr>
        <p:spPr>
          <a:xfrm>
            <a:off x="6154450" y="313263"/>
            <a:ext cx="5707199"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40" name="Shape 40"/>
          <p:cNvSpPr/>
          <p:nvPr/>
        </p:nvSpPr>
        <p:spPr>
          <a:xfrm>
            <a:off x="310843" y="6514137"/>
            <a:ext cx="1219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41" name="Shape 41"/>
          <p:cNvSpPr/>
          <p:nvPr/>
        </p:nvSpPr>
        <p:spPr>
          <a:xfrm>
            <a:off x="1620548" y="6502235"/>
            <a:ext cx="10238800" cy="608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42" name="Shape 42"/>
          <p:cNvSpPr txBox="1">
            <a:spLocks noGrp="1"/>
          </p:cNvSpPr>
          <p:nvPr>
            <p:ph type="ctrTitle"/>
          </p:nvPr>
        </p:nvSpPr>
        <p:spPr>
          <a:xfrm>
            <a:off x="1620531" y="1188167"/>
            <a:ext cx="9088800" cy="2826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SzPct val="100000"/>
              <a:buFont typeface="Arial"/>
              <a:buNone/>
              <a:defRPr sz="64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pic>
        <p:nvPicPr>
          <p:cNvPr id="43" name="Shape 43"/>
          <p:cNvPicPr preferRelativeResize="0"/>
          <p:nvPr/>
        </p:nvPicPr>
        <p:blipFill rotWithShape="1">
          <a:blip r:embed="rId4" cstate="print">
            <a:alphaModFix/>
          </a:blip>
          <a:srcRect b="-13791"/>
          <a:stretch/>
        </p:blipFill>
        <p:spPr>
          <a:xfrm>
            <a:off x="1618167" y="398400"/>
            <a:ext cx="1844800" cy="524800"/>
          </a:xfrm>
          <a:prstGeom prst="rect">
            <a:avLst/>
          </a:prstGeom>
          <a:noFill/>
          <a:ln>
            <a:noFill/>
          </a:ln>
        </p:spPr>
      </p:pic>
      <p:sp>
        <p:nvSpPr>
          <p:cNvPr id="44" name="Shape 44"/>
          <p:cNvSpPr txBox="1">
            <a:spLocks noGrp="1"/>
          </p:cNvSpPr>
          <p:nvPr>
            <p:ph type="sldNum" idx="12"/>
          </p:nvPr>
        </p:nvSpPr>
        <p:spPr>
          <a:xfrm>
            <a:off x="11409044" y="6333133"/>
            <a:ext cx="731600" cy="524800"/>
          </a:xfrm>
          <a:prstGeom prst="rect">
            <a:avLst/>
          </a:prstGeom>
        </p:spPr>
        <p:txBody>
          <a:bodyPr lIns="0" tIns="0" rIns="0" bIns="0" anchor="t" anchorCtr="0">
            <a:noAutofit/>
          </a:bodyPr>
          <a:lstStyle/>
          <a:p>
            <a:pPr algn="r"/>
            <a:fld id="{00000000-1234-1234-1234-123412341234}" type="slidenum">
              <a:rPr lang="es-ES" sz="1733">
                <a:solidFill>
                  <a:srgbClr val="FFFFFF"/>
                </a:solidFill>
                <a:latin typeface="Georgia"/>
                <a:ea typeface="Georgia"/>
                <a:cs typeface="Georgia"/>
                <a:sym typeface="Georgia"/>
              </a:rPr>
              <a:pPr algn="r"/>
              <a:t>‹#›</a:t>
            </a:fld>
            <a:endParaRPr lang="es-ES" sz="1733">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141543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1021"/>
            <a:ext cx="12192000" cy="6858000"/>
          </a:xfrm>
          <a:prstGeom prst="rect">
            <a:avLst/>
          </a:prstGeom>
          <a:solidFill>
            <a:schemeClr val="accent2"/>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93909" y="311908"/>
            <a:ext cx="796400" cy="597600"/>
          </a:xfrm>
          <a:prstGeom prst="rect">
            <a:avLst/>
          </a:prstGeom>
          <a:noFill/>
          <a:ln>
            <a:noFill/>
          </a:ln>
        </p:spPr>
      </p:pic>
      <p:sp>
        <p:nvSpPr>
          <p:cNvPr id="73" name="Shape 73"/>
          <p:cNvSpPr txBox="1">
            <a:spLocks noGrp="1"/>
          </p:cNvSpPr>
          <p:nvPr>
            <p:ph type="body" idx="1"/>
          </p:nvPr>
        </p:nvSpPr>
        <p:spPr>
          <a:xfrm>
            <a:off x="6088521" y="2028628"/>
            <a:ext cx="5792800" cy="3832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1pPr>
            <a:lvl2pPr marL="544182" marR="0" lvl="1" indent="-2329" algn="l" rtl="0">
              <a:spcBef>
                <a:spcPts val="48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2pPr>
            <a:lvl3pPr marL="1088367" marR="0" lvl="2" indent="-4661" algn="l" rtl="0">
              <a:spcBef>
                <a:spcPts val="427"/>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3pPr>
            <a:lvl4pPr marL="1632550" marR="0" lvl="3" indent="-699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4pPr>
            <a:lvl5pPr marL="2176734" marR="0" lvl="4" indent="-932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5pPr>
            <a:lvl6pPr marL="2720916" marR="0" lvl="5" indent="-1165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6pPr>
            <a:lvl7pPr marL="3265100" marR="0" lvl="6" indent="-1398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7pPr>
            <a:lvl8pPr marL="3809286" marR="0" lvl="7" indent="-16314"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8pPr>
            <a:lvl9pPr marL="4353467" marR="0" lvl="8" indent="-1709"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1156445" y="319504"/>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5" name="Shape 75"/>
          <p:cNvSpPr/>
          <p:nvPr/>
        </p:nvSpPr>
        <p:spPr>
          <a:xfrm>
            <a:off x="3210041" y="320025"/>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a:t>
            </a:fld>
            <a:endParaRPr lang="es-ES">
              <a:solidFill>
                <a:srgbClr val="000078"/>
              </a:solidFill>
              <a:ea typeface="Arial"/>
              <a:cs typeface="Arial"/>
              <a:sym typeface="Arial"/>
            </a:endParaRPr>
          </a:p>
        </p:txBody>
      </p:sp>
      <p:sp>
        <p:nvSpPr>
          <p:cNvPr id="77" name="Shape 77">
            <a:hlinkClick r:id="rId3"/>
          </p:cNvPr>
          <p:cNvSpPr txBox="1"/>
          <p:nvPr/>
        </p:nvSpPr>
        <p:spPr>
          <a:xfrm>
            <a:off x="9040156" y="358425"/>
            <a:ext cx="1315200" cy="1436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933">
                <a:solidFill>
                  <a:schemeClr val="dk2"/>
                </a:solidFill>
                <a:latin typeface="Arial"/>
                <a:ea typeface="Arial"/>
                <a:cs typeface="Arial"/>
                <a:sym typeface="Arial"/>
              </a:rPr>
              <a:t>uoc.edu</a:t>
            </a:r>
          </a:p>
        </p:txBody>
      </p:sp>
      <p:sp>
        <p:nvSpPr>
          <p:cNvPr id="78" name="Shape 78"/>
          <p:cNvSpPr/>
          <p:nvPr/>
        </p:nvSpPr>
        <p:spPr>
          <a:xfrm>
            <a:off x="293736" y="6519295"/>
            <a:ext cx="115680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9" name="Shape 79"/>
          <p:cNvSpPr/>
          <p:nvPr/>
        </p:nvSpPr>
        <p:spPr>
          <a:xfrm>
            <a:off x="7578923" y="310949"/>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0" name="Shape 80"/>
          <p:cNvSpPr/>
          <p:nvPr/>
        </p:nvSpPr>
        <p:spPr>
          <a:xfrm>
            <a:off x="9026723"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1" name="Shape 81"/>
          <p:cNvSpPr/>
          <p:nvPr/>
        </p:nvSpPr>
        <p:spPr>
          <a:xfrm>
            <a:off x="10473867"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2" name="Shape 82"/>
          <p:cNvSpPr/>
          <p:nvPr/>
        </p:nvSpPr>
        <p:spPr>
          <a:xfrm>
            <a:off x="7578923" y="869713"/>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3" name="Shape 83"/>
          <p:cNvSpPr/>
          <p:nvPr/>
        </p:nvSpPr>
        <p:spPr>
          <a:xfrm>
            <a:off x="9026723"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4" name="Shape 84"/>
          <p:cNvSpPr/>
          <p:nvPr/>
        </p:nvSpPr>
        <p:spPr>
          <a:xfrm>
            <a:off x="10473867"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5" name="Shape 85"/>
          <p:cNvSpPr/>
          <p:nvPr/>
        </p:nvSpPr>
        <p:spPr>
          <a:xfrm>
            <a:off x="3210041" y="869713"/>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6" name="Shape 86"/>
          <p:cNvSpPr/>
          <p:nvPr/>
        </p:nvSpPr>
        <p:spPr>
          <a:xfrm>
            <a:off x="1156445" y="872241"/>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7" name="Shape 87"/>
          <p:cNvSpPr txBox="1"/>
          <p:nvPr/>
        </p:nvSpPr>
        <p:spPr>
          <a:xfrm>
            <a:off x="12670995" y="1649495"/>
            <a:ext cx="1219200" cy="1219200"/>
          </a:xfrm>
          <a:prstGeom prst="rect">
            <a:avLst/>
          </a:prstGeom>
          <a:noFill/>
          <a:ln>
            <a:noFill/>
          </a:ln>
        </p:spPr>
        <p:txBody>
          <a:bodyPr lIns="0" tIns="0" rIns="0" bIns="0" anchor="t" anchorCtr="0">
            <a:noAutofit/>
          </a:bodyPr>
          <a:lstStyle/>
          <a:p>
            <a:pPr marL="0" marR="0" lvl="0" indent="0" algn="l" rtl="0">
              <a:spcBef>
                <a:spcPts val="0"/>
              </a:spcBef>
              <a:buNone/>
            </a:pPr>
            <a:endParaRPr sz="2133" b="0">
              <a:solidFill>
                <a:schemeClr val="dk1"/>
              </a:solidFill>
              <a:latin typeface="Calibri"/>
              <a:ea typeface="Calibri"/>
              <a:cs typeface="Calibri"/>
              <a:sym typeface="Calibri"/>
            </a:endParaRPr>
          </a:p>
        </p:txBody>
      </p:sp>
      <p:sp>
        <p:nvSpPr>
          <p:cNvPr id="88" name="Shape 88"/>
          <p:cNvSpPr/>
          <p:nvPr/>
        </p:nvSpPr>
        <p:spPr>
          <a:xfrm>
            <a:off x="293736" y="1987311"/>
            <a:ext cx="115156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9" name="Shape 89"/>
          <p:cNvSpPr/>
          <p:nvPr/>
        </p:nvSpPr>
        <p:spPr>
          <a:xfrm>
            <a:off x="6006831" y="1900149"/>
            <a:ext cx="81600" cy="178800"/>
          </a:xfrm>
          <a:prstGeom prst="rect">
            <a:avLst/>
          </a:prstGeom>
          <a:solidFill>
            <a:schemeClr val="accent2"/>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1156800" y="383533"/>
            <a:ext cx="1452000" cy="363200"/>
          </a:xfrm>
          <a:prstGeom prst="rect">
            <a:avLst/>
          </a:prstGeom>
          <a:noFill/>
          <a:ln>
            <a:noFill/>
          </a:ln>
        </p:spPr>
      </p:pic>
      <p:sp>
        <p:nvSpPr>
          <p:cNvPr id="91" name="Shape 91"/>
          <p:cNvSpPr txBox="1">
            <a:spLocks noGrp="1"/>
          </p:cNvSpPr>
          <p:nvPr>
            <p:ph type="body" idx="2"/>
          </p:nvPr>
        </p:nvSpPr>
        <p:spPr>
          <a:xfrm>
            <a:off x="310843" y="2190508"/>
            <a:ext cx="2899200" cy="4672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4800" b="1" i="0" u="none" strike="noStrike" cap="none">
                <a:solidFill>
                  <a:srgbClr val="FFFFFF"/>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209233" y="2366267"/>
            <a:ext cx="5968000" cy="3306800"/>
          </a:xfrm>
          <a:prstGeom prst="rect">
            <a:avLst/>
          </a:prstGeom>
          <a:noFill/>
          <a:ln>
            <a:noFill/>
          </a:ln>
        </p:spPr>
        <p:txBody>
          <a:bodyPr lIns="91425" tIns="91425" rIns="91425" bIns="91425" anchor="t" anchorCtr="0"/>
          <a:lstStyle>
            <a:lvl1pPr lvl="0" rtl="0">
              <a:spcBef>
                <a:spcPts val="0"/>
              </a:spcBef>
              <a:buNone/>
              <a:defRPr sz="4800" b="1">
                <a:solidFill>
                  <a:srgbClr val="000078"/>
                </a:solidFill>
              </a:defRPr>
            </a:lvl1pPr>
            <a:lvl2pPr lvl="1" rtl="0">
              <a:spcBef>
                <a:spcPts val="0"/>
              </a:spcBef>
              <a:buNone/>
              <a:defRPr sz="4800" b="1">
                <a:solidFill>
                  <a:srgbClr val="000078"/>
                </a:solidFill>
              </a:defRPr>
            </a:lvl2pPr>
            <a:lvl3pPr lvl="2" rtl="0">
              <a:spcBef>
                <a:spcPts val="0"/>
              </a:spcBef>
              <a:buNone/>
              <a:defRPr sz="4800" b="1">
                <a:solidFill>
                  <a:srgbClr val="000078"/>
                </a:solidFill>
              </a:defRPr>
            </a:lvl3pPr>
            <a:lvl4pPr lvl="3" rtl="0">
              <a:spcBef>
                <a:spcPts val="0"/>
              </a:spcBef>
              <a:buNone/>
              <a:defRPr sz="4800" b="1">
                <a:solidFill>
                  <a:srgbClr val="000078"/>
                </a:solidFill>
              </a:defRPr>
            </a:lvl4pPr>
            <a:lvl5pPr lvl="4" rtl="0">
              <a:spcBef>
                <a:spcPts val="0"/>
              </a:spcBef>
              <a:buNone/>
              <a:defRPr sz="4800" b="1">
                <a:solidFill>
                  <a:srgbClr val="000078"/>
                </a:solidFill>
              </a:defRPr>
            </a:lvl5pPr>
            <a:lvl6pPr lvl="5" rtl="0">
              <a:spcBef>
                <a:spcPts val="0"/>
              </a:spcBef>
              <a:buNone/>
              <a:defRPr sz="4800" b="1">
                <a:solidFill>
                  <a:srgbClr val="000078"/>
                </a:solidFill>
              </a:defRPr>
            </a:lvl6pPr>
            <a:lvl7pPr lvl="6" rtl="0">
              <a:spcBef>
                <a:spcPts val="0"/>
              </a:spcBef>
              <a:buNone/>
              <a:defRPr sz="4800" b="1">
                <a:solidFill>
                  <a:srgbClr val="000078"/>
                </a:solidFill>
              </a:defRPr>
            </a:lvl7pPr>
            <a:lvl8pPr lvl="7" rtl="0">
              <a:spcBef>
                <a:spcPts val="0"/>
              </a:spcBef>
              <a:buNone/>
              <a:defRPr sz="4800" b="1">
                <a:solidFill>
                  <a:srgbClr val="000078"/>
                </a:solidFill>
              </a:defRPr>
            </a:lvl8pPr>
            <a:lvl9pPr lvl="8" rtl="0">
              <a:spcBef>
                <a:spcPts val="0"/>
              </a:spcBef>
              <a:buNone/>
              <a:defRPr sz="4800" b="1">
                <a:solidFill>
                  <a:srgbClr val="000078"/>
                </a:solidFill>
              </a:defRPr>
            </a:lvl9pPr>
          </a:lstStyle>
          <a:p>
            <a:endParaRPr/>
          </a:p>
        </p:txBody>
      </p:sp>
    </p:spTree>
    <p:extLst>
      <p:ext uri="{BB962C8B-B14F-4D97-AF65-F5344CB8AC3E}">
        <p14:creationId xmlns:p14="http://schemas.microsoft.com/office/powerpoint/2010/main" val="399092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43283" y="1706359"/>
            <a:ext cx="11853200" cy="1002800"/>
          </a:xfrm>
          <a:prstGeom prst="rect">
            <a:avLst/>
          </a:prstGeom>
          <a:solidFill>
            <a:schemeClr val="lt1"/>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9" name="Shape 179"/>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smtClean="0"/>
              <a:t>06/06/2019</a:t>
            </a:r>
            <a:endParaRPr/>
          </a:p>
        </p:txBody>
      </p:sp>
      <p:sp>
        <p:nvSpPr>
          <p:cNvPr id="180" name="Shape 180"/>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a:solidFill>
                  <a:srgbClr val="000078"/>
                </a:solidFill>
              </a:rPr>
              <a:pPr>
                <a:buSzPct val="25000"/>
              </a:pPr>
              <a:t>‹#›</a:t>
            </a:fld>
            <a:endParaRPr lang="es-ES">
              <a:solidFill>
                <a:srgbClr val="000078"/>
              </a:solidFill>
            </a:endParaRPr>
          </a:p>
        </p:txBody>
      </p:sp>
      <p:sp>
        <p:nvSpPr>
          <p:cNvPr id="181" name="Shape 181"/>
          <p:cNvSpPr txBox="1">
            <a:spLocks noGrp="1"/>
          </p:cNvSpPr>
          <p:nvPr>
            <p:ph type="body" idx="1"/>
          </p:nvPr>
        </p:nvSpPr>
        <p:spPr>
          <a:xfrm>
            <a:off x="293736" y="871988"/>
            <a:ext cx="7760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2533" b="1" i="0" u="none" strike="noStrike" cap="none">
                <a:solidFill>
                  <a:schemeClr val="accent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1142000" y="871988"/>
            <a:ext cx="63844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886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raportada">
    <p:spTree>
      <p:nvGrpSpPr>
        <p:cNvPr id="1" name="Shape 183"/>
        <p:cNvGrpSpPr/>
        <p:nvPr/>
      </p:nvGrpSpPr>
      <p:grpSpPr>
        <a:xfrm>
          <a:off x="0" y="0"/>
          <a:ext cx="0" cy="0"/>
          <a:chOff x="0" y="0"/>
          <a:chExt cx="0" cy="0"/>
        </a:xfrm>
      </p:grpSpPr>
      <p:sp>
        <p:nvSpPr>
          <p:cNvPr id="184" name="Shape 184"/>
          <p:cNvSpPr/>
          <p:nvPr/>
        </p:nvSpPr>
        <p:spPr>
          <a:xfrm>
            <a:off x="0" y="0"/>
            <a:ext cx="12192000" cy="6858000"/>
          </a:xfrm>
          <a:prstGeom prst="rect">
            <a:avLst/>
          </a:prstGeom>
          <a:solidFill>
            <a:srgbClr val="000078"/>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185" name="Shape 185"/>
          <p:cNvPicPr preferRelativeResize="0"/>
          <p:nvPr/>
        </p:nvPicPr>
        <p:blipFill rotWithShape="1">
          <a:blip r:embed="rId2" cstate="print">
            <a:alphaModFix/>
          </a:blip>
          <a:srcRect/>
          <a:stretch/>
        </p:blipFill>
        <p:spPr>
          <a:xfrm>
            <a:off x="9905071" y="0"/>
            <a:ext cx="2286800" cy="1580800"/>
          </a:xfrm>
          <a:prstGeom prst="rect">
            <a:avLst/>
          </a:prstGeom>
          <a:noFill/>
          <a:ln>
            <a:noFill/>
          </a:ln>
        </p:spPr>
      </p:pic>
      <p:sp>
        <p:nvSpPr>
          <p:cNvPr id="186" name="Shape 186"/>
          <p:cNvSpPr/>
          <p:nvPr/>
        </p:nvSpPr>
        <p:spPr>
          <a:xfrm>
            <a:off x="298916" y="1169916"/>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187" name="Shape 187"/>
          <p:cNvSpPr/>
          <p:nvPr/>
        </p:nvSpPr>
        <p:spPr>
          <a:xfrm>
            <a:off x="301284" y="313265"/>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188" name="Shape 188"/>
          <p:cNvSpPr/>
          <p:nvPr/>
        </p:nvSpPr>
        <p:spPr>
          <a:xfrm>
            <a:off x="298916" y="6477235"/>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189" name="Shape 189"/>
          <p:cNvPicPr preferRelativeResize="0"/>
          <p:nvPr/>
        </p:nvPicPr>
        <p:blipFill rotWithShape="1">
          <a:blip r:embed="rId3" cstate="print">
            <a:alphaModFix/>
          </a:blip>
          <a:srcRect/>
          <a:stretch/>
        </p:blipFill>
        <p:spPr>
          <a:xfrm>
            <a:off x="298916" y="397860"/>
            <a:ext cx="1552400" cy="388000"/>
          </a:xfrm>
          <a:prstGeom prst="rect">
            <a:avLst/>
          </a:prstGeom>
          <a:noFill/>
          <a:ln>
            <a:noFill/>
          </a:ln>
        </p:spPr>
      </p:pic>
      <p:pic>
        <p:nvPicPr>
          <p:cNvPr id="190" name="Shape 190"/>
          <p:cNvPicPr preferRelativeResize="0"/>
          <p:nvPr/>
        </p:nvPicPr>
        <p:blipFill rotWithShape="1">
          <a:blip r:embed="rId4" cstate="print">
            <a:alphaModFix/>
          </a:blip>
          <a:srcRect/>
          <a:stretch/>
        </p:blipFill>
        <p:spPr>
          <a:xfrm>
            <a:off x="340247" y="1461293"/>
            <a:ext cx="235599" cy="244400"/>
          </a:xfrm>
          <a:prstGeom prst="rect">
            <a:avLst/>
          </a:prstGeom>
          <a:noFill/>
          <a:ln>
            <a:noFill/>
          </a:ln>
        </p:spPr>
      </p:pic>
      <p:pic>
        <p:nvPicPr>
          <p:cNvPr id="191" name="Shape 191"/>
          <p:cNvPicPr preferRelativeResize="0"/>
          <p:nvPr/>
        </p:nvPicPr>
        <p:blipFill rotWithShape="1">
          <a:blip r:embed="rId5" cstate="print">
            <a:alphaModFix/>
          </a:blip>
          <a:srcRect/>
          <a:stretch/>
        </p:blipFill>
        <p:spPr>
          <a:xfrm>
            <a:off x="340247" y="1811288"/>
            <a:ext cx="265199" cy="220800"/>
          </a:xfrm>
          <a:prstGeom prst="rect">
            <a:avLst/>
          </a:prstGeom>
          <a:noFill/>
          <a:ln>
            <a:noFill/>
          </a:ln>
        </p:spPr>
      </p:pic>
      <p:pic>
        <p:nvPicPr>
          <p:cNvPr id="192" name="Shape 192"/>
          <p:cNvPicPr preferRelativeResize="0"/>
          <p:nvPr/>
        </p:nvPicPr>
        <p:blipFill rotWithShape="1">
          <a:blip r:embed="rId6" cstate="print">
            <a:alphaModFix/>
          </a:blip>
          <a:srcRect/>
          <a:stretch/>
        </p:blipFill>
        <p:spPr>
          <a:xfrm>
            <a:off x="337210" y="2144568"/>
            <a:ext cx="251199" cy="251200"/>
          </a:xfrm>
          <a:prstGeom prst="rect">
            <a:avLst/>
          </a:prstGeom>
          <a:noFill/>
          <a:ln>
            <a:noFill/>
          </a:ln>
        </p:spPr>
      </p:pic>
      <p:sp>
        <p:nvSpPr>
          <p:cNvPr id="193" name="Shape 193"/>
          <p:cNvSpPr txBox="1">
            <a:spLocks noGrp="1"/>
          </p:cNvSpPr>
          <p:nvPr>
            <p:ph type="body" idx="1"/>
          </p:nvPr>
        </p:nvSpPr>
        <p:spPr>
          <a:xfrm>
            <a:off x="649736" y="1393244"/>
            <a:ext cx="4076400" cy="418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2"/>
          </p:nvPr>
        </p:nvSpPr>
        <p:spPr>
          <a:xfrm>
            <a:off x="649736" y="1734455"/>
            <a:ext cx="4076400" cy="3744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3"/>
          </p:nvPr>
        </p:nvSpPr>
        <p:spPr>
          <a:xfrm>
            <a:off x="649736" y="2069735"/>
            <a:ext cx="4076400" cy="3744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11409044" y="6333133"/>
            <a:ext cx="731600" cy="524800"/>
          </a:xfrm>
          <a:prstGeom prst="rect">
            <a:avLst/>
          </a:prstGeom>
        </p:spPr>
        <p:txBody>
          <a:bodyPr lIns="0" tIns="0" rIns="0" bIns="0" anchor="t" anchorCtr="0">
            <a:noAutofit/>
          </a:bodyPr>
          <a:lstStyle/>
          <a:p>
            <a:pPr algn="r"/>
            <a:fld id="{00000000-1234-1234-1234-123412341234}" type="slidenum">
              <a:rPr lang="es-ES" sz="1733" smtClean="0">
                <a:solidFill>
                  <a:schemeClr val="lt1"/>
                </a:solidFill>
              </a:rPr>
              <a:pPr algn="r"/>
              <a:t>‹#›</a:t>
            </a:fld>
            <a:endParaRPr lang="es-ES" sz="1733">
              <a:solidFill>
                <a:schemeClr val="lt1"/>
              </a:solidFill>
            </a:endParaRPr>
          </a:p>
        </p:txBody>
      </p:sp>
    </p:spTree>
    <p:extLst>
      <p:ext uri="{BB962C8B-B14F-4D97-AF65-F5344CB8AC3E}">
        <p14:creationId xmlns:p14="http://schemas.microsoft.com/office/powerpoint/2010/main" val="1483285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uoc.edu"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uoc.edu"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cstate="print">
            <a:alphaModFix/>
          </a:blip>
          <a:srcRect/>
          <a:stretch/>
        </p:blipFill>
        <p:spPr>
          <a:xfrm>
            <a:off x="293736" y="310952"/>
            <a:ext cx="796400" cy="599600"/>
          </a:xfrm>
          <a:prstGeom prst="rect">
            <a:avLst/>
          </a:prstGeom>
          <a:noFill/>
          <a:ln>
            <a:noFill/>
          </a:ln>
        </p:spPr>
      </p:pic>
      <p:sp>
        <p:nvSpPr>
          <p:cNvPr id="11" name="Shape 11"/>
          <p:cNvSpPr/>
          <p:nvPr/>
        </p:nvSpPr>
        <p:spPr>
          <a:xfrm>
            <a:off x="1156445" y="319504"/>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2" name="Shape 12"/>
          <p:cNvSpPr/>
          <p:nvPr/>
        </p:nvSpPr>
        <p:spPr>
          <a:xfrm>
            <a:off x="3210041" y="320025"/>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3" name="Shape 13">
            <a:hlinkClick r:id="rId5"/>
          </p:cNvPr>
          <p:cNvSpPr txBox="1"/>
          <p:nvPr/>
        </p:nvSpPr>
        <p:spPr>
          <a:xfrm>
            <a:off x="9040156" y="358425"/>
            <a:ext cx="1315200" cy="143600"/>
          </a:xfrm>
          <a:prstGeom prst="rect">
            <a:avLst/>
          </a:prstGeom>
          <a:noFill/>
          <a:ln>
            <a:noFill/>
          </a:ln>
        </p:spPr>
        <p:txBody>
          <a:bodyPr lIns="0" tIns="0" rIns="0" bIns="0" anchor="t" anchorCtr="0">
            <a:noAutofit/>
          </a:bodyPr>
          <a:lstStyle/>
          <a:p>
            <a:pPr>
              <a:buSzPct val="25000"/>
            </a:pPr>
            <a:r>
              <a:rPr lang="es-ES" sz="933" kern="0">
                <a:solidFill>
                  <a:srgbClr val="000078"/>
                </a:solidFill>
                <a:ea typeface="Arial"/>
                <a:cs typeface="Arial"/>
                <a:sym typeface="Arial"/>
              </a:rPr>
              <a:t>uoc.edu</a:t>
            </a:r>
          </a:p>
        </p:txBody>
      </p:sp>
      <p:sp>
        <p:nvSpPr>
          <p:cNvPr id="14" name="Shape 14"/>
          <p:cNvSpPr/>
          <p:nvPr/>
        </p:nvSpPr>
        <p:spPr>
          <a:xfrm>
            <a:off x="293736" y="6519295"/>
            <a:ext cx="115680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5" name="Shape 15"/>
          <p:cNvSpPr/>
          <p:nvPr/>
        </p:nvSpPr>
        <p:spPr>
          <a:xfrm>
            <a:off x="7578923" y="310949"/>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6" name="Shape 16"/>
          <p:cNvSpPr/>
          <p:nvPr/>
        </p:nvSpPr>
        <p:spPr>
          <a:xfrm>
            <a:off x="9026723"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 name="Shape 17"/>
          <p:cNvSpPr/>
          <p:nvPr/>
        </p:nvSpPr>
        <p:spPr>
          <a:xfrm>
            <a:off x="10473867"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8" name="Shape 18"/>
          <p:cNvSpPr/>
          <p:nvPr/>
        </p:nvSpPr>
        <p:spPr>
          <a:xfrm>
            <a:off x="7578923" y="869713"/>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9" name="Shape 19"/>
          <p:cNvSpPr/>
          <p:nvPr/>
        </p:nvSpPr>
        <p:spPr>
          <a:xfrm>
            <a:off x="9026723"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0" name="Shape 20"/>
          <p:cNvSpPr/>
          <p:nvPr/>
        </p:nvSpPr>
        <p:spPr>
          <a:xfrm>
            <a:off x="10473867"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1" name="Shape 21"/>
          <p:cNvSpPr/>
          <p:nvPr/>
        </p:nvSpPr>
        <p:spPr>
          <a:xfrm>
            <a:off x="3210041" y="869713"/>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2" name="Shape 22"/>
          <p:cNvSpPr/>
          <p:nvPr/>
        </p:nvSpPr>
        <p:spPr>
          <a:xfrm>
            <a:off x="1156445" y="872241"/>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3" name="Shape 23"/>
          <p:cNvSpPr/>
          <p:nvPr/>
        </p:nvSpPr>
        <p:spPr>
          <a:xfrm>
            <a:off x="3210041" y="1987312"/>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4" name="Shape 24"/>
          <p:cNvSpPr/>
          <p:nvPr/>
        </p:nvSpPr>
        <p:spPr>
          <a:xfrm>
            <a:off x="7578922" y="1987311"/>
            <a:ext cx="42695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5" name="Shape 25"/>
          <p:cNvSpPr/>
          <p:nvPr/>
        </p:nvSpPr>
        <p:spPr>
          <a:xfrm>
            <a:off x="293736" y="1987312"/>
            <a:ext cx="2843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kern="0" smtClean="0"/>
              <a:t>06/06/2019</a:t>
            </a:r>
            <a:endParaRPr kern="0"/>
          </a:p>
        </p:txBody>
      </p:sp>
      <p:sp>
        <p:nvSpPr>
          <p:cNvPr id="27" name="Shape 27"/>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z="1067" kern="0">
                <a:solidFill>
                  <a:srgbClr val="000078"/>
                </a:solidFill>
                <a:ea typeface="Arial"/>
                <a:cs typeface="Arial"/>
                <a:sym typeface="Arial"/>
              </a:rPr>
              <a:pPr>
                <a:buSzPct val="25000"/>
              </a:pPr>
              <a:t>‹#›</a:t>
            </a:fld>
            <a:endParaRPr lang="es-ES" sz="1067" kern="0">
              <a:solidFill>
                <a:srgbClr val="000078"/>
              </a:solidFill>
              <a:ea typeface="Arial"/>
              <a:cs typeface="Arial"/>
              <a:sym typeface="Arial"/>
            </a:endParaRPr>
          </a:p>
        </p:txBody>
      </p:sp>
      <p:pic>
        <p:nvPicPr>
          <p:cNvPr id="28" name="Shape 28"/>
          <p:cNvPicPr preferRelativeResize="0"/>
          <p:nvPr/>
        </p:nvPicPr>
        <p:blipFill rotWithShape="1">
          <a:blip r:embed="rId6" cstate="print">
            <a:alphaModFix/>
          </a:blip>
          <a:srcRect r="-11731" b="-11731"/>
          <a:stretch/>
        </p:blipFill>
        <p:spPr>
          <a:xfrm>
            <a:off x="1156800" y="383533"/>
            <a:ext cx="1452000" cy="363200"/>
          </a:xfrm>
          <a:prstGeom prst="rect">
            <a:avLst/>
          </a:prstGeom>
          <a:noFill/>
          <a:ln>
            <a:noFill/>
          </a:ln>
        </p:spPr>
      </p:pic>
    </p:spTree>
    <p:extLst>
      <p:ext uri="{BB962C8B-B14F-4D97-AF65-F5344CB8AC3E}">
        <p14:creationId xmlns:p14="http://schemas.microsoft.com/office/powerpoint/2010/main" val="1589593669"/>
      </p:ext>
    </p:extLst>
  </p:cSld>
  <p:clrMap bg1="lt1" tx1="dk1" bg2="dk2" tx2="lt2" accent1="accent1" accent2="accent2" accent3="accent3" accent4="accent4" accent5="accent5" accent6="accent6" hlink="hlink" folHlink="folHlink"/>
  <p:sldLayoutIdLst>
    <p:sldLayoutId id="2147483661" r:id="rId1"/>
    <p:sldLayoutId id="2147483665" r:id="rId2"/>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cstate="print">
            <a:alphaModFix/>
          </a:blip>
          <a:srcRect/>
          <a:stretch/>
        </p:blipFill>
        <p:spPr>
          <a:xfrm>
            <a:off x="293736" y="310952"/>
            <a:ext cx="796400" cy="599600"/>
          </a:xfrm>
          <a:prstGeom prst="rect">
            <a:avLst/>
          </a:prstGeom>
          <a:noFill/>
          <a:ln>
            <a:noFill/>
          </a:ln>
        </p:spPr>
      </p:pic>
      <p:sp>
        <p:nvSpPr>
          <p:cNvPr id="11" name="Shape 11"/>
          <p:cNvSpPr/>
          <p:nvPr/>
        </p:nvSpPr>
        <p:spPr>
          <a:xfrm>
            <a:off x="1156445" y="319504"/>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2" name="Shape 12"/>
          <p:cNvSpPr/>
          <p:nvPr/>
        </p:nvSpPr>
        <p:spPr>
          <a:xfrm>
            <a:off x="3210041" y="320025"/>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3" name="Shape 13">
            <a:hlinkClick r:id="rId5"/>
          </p:cNvPr>
          <p:cNvSpPr txBox="1"/>
          <p:nvPr/>
        </p:nvSpPr>
        <p:spPr>
          <a:xfrm>
            <a:off x="9040156" y="358425"/>
            <a:ext cx="1315200" cy="143600"/>
          </a:xfrm>
          <a:prstGeom prst="rect">
            <a:avLst/>
          </a:prstGeom>
          <a:noFill/>
          <a:ln>
            <a:noFill/>
          </a:ln>
        </p:spPr>
        <p:txBody>
          <a:bodyPr lIns="0" tIns="0" rIns="0" bIns="0" anchor="t" anchorCtr="0">
            <a:noAutofit/>
          </a:bodyPr>
          <a:lstStyle/>
          <a:p>
            <a:pPr>
              <a:buSzPct val="25000"/>
            </a:pPr>
            <a:r>
              <a:rPr lang="es-ES" sz="933" kern="0">
                <a:solidFill>
                  <a:srgbClr val="000078"/>
                </a:solidFill>
                <a:ea typeface="Arial"/>
                <a:cs typeface="Arial"/>
                <a:sym typeface="Arial"/>
              </a:rPr>
              <a:t>uoc.edu</a:t>
            </a:r>
          </a:p>
        </p:txBody>
      </p:sp>
      <p:sp>
        <p:nvSpPr>
          <p:cNvPr id="14" name="Shape 14"/>
          <p:cNvSpPr/>
          <p:nvPr/>
        </p:nvSpPr>
        <p:spPr>
          <a:xfrm>
            <a:off x="293736" y="6519295"/>
            <a:ext cx="115680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5" name="Shape 15"/>
          <p:cNvSpPr/>
          <p:nvPr/>
        </p:nvSpPr>
        <p:spPr>
          <a:xfrm>
            <a:off x="7578923" y="310949"/>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6" name="Shape 16"/>
          <p:cNvSpPr/>
          <p:nvPr/>
        </p:nvSpPr>
        <p:spPr>
          <a:xfrm>
            <a:off x="9026723"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 name="Shape 17"/>
          <p:cNvSpPr/>
          <p:nvPr/>
        </p:nvSpPr>
        <p:spPr>
          <a:xfrm>
            <a:off x="10473867"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8" name="Shape 18"/>
          <p:cNvSpPr/>
          <p:nvPr/>
        </p:nvSpPr>
        <p:spPr>
          <a:xfrm>
            <a:off x="7578923" y="869713"/>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9" name="Shape 19"/>
          <p:cNvSpPr/>
          <p:nvPr/>
        </p:nvSpPr>
        <p:spPr>
          <a:xfrm>
            <a:off x="9026723"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0" name="Shape 20"/>
          <p:cNvSpPr/>
          <p:nvPr/>
        </p:nvSpPr>
        <p:spPr>
          <a:xfrm>
            <a:off x="10473867"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1" name="Shape 21"/>
          <p:cNvSpPr/>
          <p:nvPr/>
        </p:nvSpPr>
        <p:spPr>
          <a:xfrm>
            <a:off x="3210041" y="869713"/>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2" name="Shape 22"/>
          <p:cNvSpPr/>
          <p:nvPr/>
        </p:nvSpPr>
        <p:spPr>
          <a:xfrm>
            <a:off x="1156445" y="872241"/>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3" name="Shape 23"/>
          <p:cNvSpPr/>
          <p:nvPr/>
        </p:nvSpPr>
        <p:spPr>
          <a:xfrm>
            <a:off x="3210041" y="1987312"/>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4" name="Shape 24"/>
          <p:cNvSpPr/>
          <p:nvPr/>
        </p:nvSpPr>
        <p:spPr>
          <a:xfrm>
            <a:off x="7578922" y="1987311"/>
            <a:ext cx="42695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5" name="Shape 25"/>
          <p:cNvSpPr/>
          <p:nvPr/>
        </p:nvSpPr>
        <p:spPr>
          <a:xfrm>
            <a:off x="293736" y="1987312"/>
            <a:ext cx="2843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kern="0" smtClean="0"/>
              <a:t>06/06/2019</a:t>
            </a:r>
            <a:endParaRPr kern="0"/>
          </a:p>
        </p:txBody>
      </p:sp>
      <p:sp>
        <p:nvSpPr>
          <p:cNvPr id="27" name="Shape 27"/>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z="1067" kern="0">
                <a:solidFill>
                  <a:srgbClr val="000078"/>
                </a:solidFill>
                <a:ea typeface="Arial"/>
                <a:cs typeface="Arial"/>
                <a:sym typeface="Arial"/>
              </a:rPr>
              <a:pPr>
                <a:buSzPct val="25000"/>
              </a:pPr>
              <a:t>‹#›</a:t>
            </a:fld>
            <a:endParaRPr lang="es-ES" sz="1067" kern="0">
              <a:solidFill>
                <a:srgbClr val="000078"/>
              </a:solidFill>
              <a:ea typeface="Arial"/>
              <a:cs typeface="Arial"/>
              <a:sym typeface="Arial"/>
            </a:endParaRPr>
          </a:p>
        </p:txBody>
      </p:sp>
      <p:pic>
        <p:nvPicPr>
          <p:cNvPr id="28" name="Shape 28"/>
          <p:cNvPicPr preferRelativeResize="0"/>
          <p:nvPr/>
        </p:nvPicPr>
        <p:blipFill rotWithShape="1">
          <a:blip r:embed="rId6" cstate="print">
            <a:alphaModFix/>
          </a:blip>
          <a:srcRect r="-11731" b="-11731"/>
          <a:stretch/>
        </p:blipFill>
        <p:spPr>
          <a:xfrm>
            <a:off x="1156800" y="383533"/>
            <a:ext cx="1452000" cy="363200"/>
          </a:xfrm>
          <a:prstGeom prst="rect">
            <a:avLst/>
          </a:prstGeom>
          <a:noFill/>
          <a:ln>
            <a:noFill/>
          </a:ln>
        </p:spPr>
      </p:pic>
    </p:spTree>
    <p:extLst>
      <p:ext uri="{BB962C8B-B14F-4D97-AF65-F5344CB8AC3E}">
        <p14:creationId xmlns:p14="http://schemas.microsoft.com/office/powerpoint/2010/main" val="1094917825"/>
      </p:ext>
    </p:extLst>
  </p:cSld>
  <p:clrMap bg1="lt1" tx1="dk1" bg2="dk2" tx2="lt2" accent1="accent1" accent2="accent2" accent3="accent3" accent4="accent4" accent5="accent5" accent6="accent6" hlink="hlink" folHlink="folHlink"/>
  <p:sldLayoutIdLst>
    <p:sldLayoutId id="2147483663" r:id="rId1"/>
    <p:sldLayoutId id="2147483664" r:id="rId2"/>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Contenidor de número de diapositiva 1"/>
          <p:cNvSpPr>
            <a:spLocks noGrp="1"/>
          </p:cNvSpPr>
          <p:nvPr>
            <p:ph type="sldNum" idx="12"/>
          </p:nvPr>
        </p:nvSpPr>
        <p:spPr/>
        <p:txBody>
          <a:bodyPr/>
          <a:lstStyle/>
          <a:p>
            <a:pPr algn="r"/>
            <a:fld id="{00000000-1234-1234-1234-123412341234}" type="slidenum">
              <a:rPr lang="es-ES" sz="1733" smtClean="0">
                <a:solidFill>
                  <a:srgbClr val="FFFFFF"/>
                </a:solidFill>
                <a:latin typeface="Georgia"/>
                <a:ea typeface="Georgia"/>
                <a:cs typeface="Georgia"/>
                <a:sym typeface="Georgia"/>
              </a:rPr>
              <a:pPr algn="r"/>
              <a:t>1</a:t>
            </a:fld>
            <a:endParaRPr lang="es-ES" sz="1733">
              <a:solidFill>
                <a:srgbClr val="FFFFFF"/>
              </a:solidFill>
              <a:latin typeface="Georgia"/>
              <a:ea typeface="Georgia"/>
              <a:cs typeface="Georgia"/>
              <a:sym typeface="Georgia"/>
            </a:endParaRPr>
          </a:p>
        </p:txBody>
      </p:sp>
      <p:sp>
        <p:nvSpPr>
          <p:cNvPr id="5" name="Shape 203"/>
          <p:cNvSpPr txBox="1">
            <a:spLocks/>
          </p:cNvSpPr>
          <p:nvPr/>
        </p:nvSpPr>
        <p:spPr>
          <a:xfrm>
            <a:off x="1631558" y="1529436"/>
            <a:ext cx="8667636" cy="291786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ct val="100000"/>
              <a:buFont typeface="Arial"/>
              <a:buNone/>
              <a:defRPr sz="64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r>
              <a:rPr lang="ca-ES" kern="0" dirty="0" smtClean="0"/>
              <a:t>Presentació</a:t>
            </a:r>
          </a:p>
          <a:p>
            <a:r>
              <a:rPr lang="ca-ES" kern="0" dirty="0" smtClean="0"/>
              <a:t>Liquidació 2018</a:t>
            </a:r>
            <a:endParaRPr lang="ca-ES" kern="0" dirty="0"/>
          </a:p>
        </p:txBody>
      </p:sp>
      <p:sp>
        <p:nvSpPr>
          <p:cNvPr id="8" name="Shape 202"/>
          <p:cNvSpPr txBox="1">
            <a:spLocks noGrp="1"/>
          </p:cNvSpPr>
          <p:nvPr>
            <p:ph type="subTitle" idx="1"/>
          </p:nvPr>
        </p:nvSpPr>
        <p:spPr>
          <a:xfrm>
            <a:off x="1631558" y="4688286"/>
            <a:ext cx="7247450" cy="1268400"/>
          </a:xfrm>
          <a:prstGeom prst="rect">
            <a:avLst/>
          </a:prstGeom>
        </p:spPr>
        <p:txBody>
          <a:bodyPr lIns="91425" tIns="91425" rIns="91425" bIns="91425" anchor="t" anchorCtr="0">
            <a:noAutofit/>
          </a:bodyPr>
          <a:lstStyle/>
          <a:p>
            <a:pPr lvl="0">
              <a:spcBef>
                <a:spcPts val="0"/>
              </a:spcBef>
              <a:buNone/>
            </a:pPr>
            <a:r>
              <a:rPr lang="ca-ES" sz="3600" dirty="0" smtClean="0"/>
              <a:t>Plenària del Patronat</a:t>
            </a:r>
          </a:p>
          <a:p>
            <a:pPr lvl="0">
              <a:spcBef>
                <a:spcPts val="0"/>
              </a:spcBef>
              <a:buNone/>
            </a:pPr>
            <a:r>
              <a:rPr lang="ca-ES" sz="2800" dirty="0" smtClean="0">
                <a:solidFill>
                  <a:schemeClr val="bg1"/>
                </a:solidFill>
              </a:rPr>
              <a:t>6 de juny de 2019</a:t>
            </a:r>
            <a:endParaRPr lang="ca-E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10</a:t>
            </a:fld>
            <a:endParaRPr lang="es-ES"/>
          </a:p>
        </p:txBody>
      </p:sp>
      <p:sp>
        <p:nvSpPr>
          <p:cNvPr id="13" name="Shape 235"/>
          <p:cNvSpPr txBox="1">
            <a:spLocks/>
          </p:cNvSpPr>
          <p:nvPr/>
        </p:nvSpPr>
        <p:spPr>
          <a:xfrm>
            <a:off x="3262866" y="437571"/>
            <a:ext cx="4567489"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Evolució </a:t>
            </a:r>
            <a:r>
              <a:rPr lang="ca-ES" sz="2400" kern="0" dirty="0"/>
              <a:t>D</a:t>
            </a:r>
            <a:r>
              <a:rPr lang="ca-ES" sz="2400" kern="0" dirty="0" smtClean="0"/>
              <a:t>espeses </a:t>
            </a:r>
            <a:endParaRPr lang="ca-ES" sz="2400" kern="0" dirty="0"/>
          </a:p>
        </p:txBody>
      </p:sp>
      <p:sp>
        <p:nvSpPr>
          <p:cNvPr id="11" name="CuadroTexto 8"/>
          <p:cNvSpPr txBox="1"/>
          <p:nvPr/>
        </p:nvSpPr>
        <p:spPr>
          <a:xfrm>
            <a:off x="10638942" y="6604084"/>
            <a:ext cx="1170333" cy="276999"/>
          </a:xfrm>
          <a:prstGeom prst="rect">
            <a:avLst/>
          </a:prstGeom>
          <a:noFill/>
        </p:spPr>
        <p:txBody>
          <a:bodyPr wrap="square" rtlCol="0">
            <a:spAutoFit/>
          </a:bodyPr>
          <a:lstStyle/>
          <a:p>
            <a:r>
              <a:rPr lang="ca-ES" sz="1200" dirty="0">
                <a:solidFill>
                  <a:schemeClr val="bg2">
                    <a:lumMod val="75000"/>
                  </a:schemeClr>
                </a:solidFill>
              </a:rPr>
              <a:t>En </a:t>
            </a:r>
            <a:r>
              <a:rPr lang="ca-ES" sz="1200" dirty="0" smtClean="0">
                <a:solidFill>
                  <a:schemeClr val="bg2">
                    <a:lumMod val="75000"/>
                  </a:schemeClr>
                </a:solidFill>
              </a:rPr>
              <a:t>milions </a:t>
            </a:r>
            <a:r>
              <a:rPr lang="ca-ES" sz="1200" dirty="0">
                <a:solidFill>
                  <a:schemeClr val="bg2">
                    <a:lumMod val="75000"/>
                  </a:schemeClr>
                </a:solidFill>
              </a:rPr>
              <a:t>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sp>
        <p:nvSpPr>
          <p:cNvPr id="3" name="Contenidor de data 2"/>
          <p:cNvSpPr>
            <a:spLocks noGrp="1"/>
          </p:cNvSpPr>
          <p:nvPr>
            <p:ph type="dt" idx="10"/>
          </p:nvPr>
        </p:nvSpPr>
        <p:spPr>
          <a:xfrm>
            <a:off x="8936485" y="511991"/>
            <a:ext cx="1308799" cy="257200"/>
          </a:xfrm>
        </p:spPr>
        <p:txBody>
          <a:bodyPr/>
          <a:lstStyle/>
          <a:p>
            <a:r>
              <a:rPr lang="ca-ES" smtClean="0"/>
              <a:t>06/06/2019</a:t>
            </a:r>
            <a:endParaRPr lang="ca-ES" dirty="0"/>
          </a:p>
        </p:txBody>
      </p:sp>
      <p:pic>
        <p:nvPicPr>
          <p:cNvPr id="4" name="Imatge 3"/>
          <p:cNvPicPr>
            <a:picLocks noChangeAspect="1"/>
          </p:cNvPicPr>
          <p:nvPr/>
        </p:nvPicPr>
        <p:blipFill>
          <a:blip r:embed="rId3"/>
          <a:stretch>
            <a:fillRect/>
          </a:stretch>
        </p:blipFill>
        <p:spPr>
          <a:xfrm>
            <a:off x="596083" y="942292"/>
            <a:ext cx="10656803" cy="5551036"/>
          </a:xfrm>
          <a:prstGeom prst="rect">
            <a:avLst/>
          </a:prstGeom>
        </p:spPr>
      </p:pic>
    </p:spTree>
    <p:extLst>
      <p:ext uri="{BB962C8B-B14F-4D97-AF65-F5344CB8AC3E}">
        <p14:creationId xmlns:p14="http://schemas.microsoft.com/office/powerpoint/2010/main" val="3372336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11</a:t>
            </a:fld>
            <a:endParaRPr lang="es-ES" b="0" i="0">
              <a:solidFill>
                <a:srgbClr val="000078"/>
              </a:solidFill>
              <a:latin typeface="Arial"/>
              <a:ea typeface="Arial"/>
              <a:cs typeface="Arial"/>
              <a:sym typeface="Arial"/>
            </a:endParaRPr>
          </a:p>
        </p:txBody>
      </p:sp>
      <p:sp>
        <p:nvSpPr>
          <p:cNvPr id="6" name="Rectángulo 5"/>
          <p:cNvSpPr/>
          <p:nvPr/>
        </p:nvSpPr>
        <p:spPr>
          <a:xfrm>
            <a:off x="374525"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04</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374524" y="2154054"/>
            <a:ext cx="11982451"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Inversions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876942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12</a:t>
            </a:fld>
            <a:endParaRPr lang="es-ES"/>
          </a:p>
        </p:txBody>
      </p:sp>
      <p:sp>
        <p:nvSpPr>
          <p:cNvPr id="13" name="Shape 235"/>
          <p:cNvSpPr txBox="1">
            <a:spLocks/>
          </p:cNvSpPr>
          <p:nvPr/>
        </p:nvSpPr>
        <p:spPr>
          <a:xfrm>
            <a:off x="3262866" y="437571"/>
            <a:ext cx="4567489"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Resultat d’inversions</a:t>
            </a:r>
            <a:endParaRPr lang="ca-ES" sz="2400" kern="0" dirty="0"/>
          </a:p>
        </p:txBody>
      </p:sp>
      <p:sp>
        <p:nvSpPr>
          <p:cNvPr id="3" name="CuadroTexto 2"/>
          <p:cNvSpPr txBox="1"/>
          <p:nvPr/>
        </p:nvSpPr>
        <p:spPr>
          <a:xfrm>
            <a:off x="262893" y="6072167"/>
            <a:ext cx="11546382" cy="461665"/>
          </a:xfrm>
          <a:prstGeom prst="rect">
            <a:avLst/>
          </a:prstGeom>
          <a:noFill/>
        </p:spPr>
        <p:txBody>
          <a:bodyPr wrap="square" rtlCol="0">
            <a:spAutoFit/>
          </a:bodyPr>
          <a:lstStyle/>
          <a:p>
            <a:r>
              <a:rPr lang="es-ES" sz="1200" dirty="0">
                <a:solidFill>
                  <a:schemeClr val="bg2">
                    <a:lumMod val="60000"/>
                    <a:lumOff val="40000"/>
                  </a:schemeClr>
                </a:solidFill>
              </a:rPr>
              <a:t>* </a:t>
            </a:r>
            <a:r>
              <a:rPr lang="ca-ES" sz="1100" dirty="0"/>
              <a:t>L’agrupació de conceptes d’inversió del pressupost no coincideix amb els de justificació de Conveni Programa, ja que es justifiquen inversions per la realització de materials docents, que inclouen materials didàctics propis, però també inversions de les altres agrupacions.</a:t>
            </a:r>
          </a:p>
        </p:txBody>
      </p:sp>
      <p:sp>
        <p:nvSpPr>
          <p:cNvPr id="10" name="CuadroTexto 8"/>
          <p:cNvSpPr txBox="1"/>
          <p:nvPr/>
        </p:nvSpPr>
        <p:spPr>
          <a:xfrm>
            <a:off x="10638942" y="6604084"/>
            <a:ext cx="1170333" cy="276999"/>
          </a:xfrm>
          <a:prstGeom prst="rect">
            <a:avLst/>
          </a:prstGeom>
          <a:noFill/>
        </p:spPr>
        <p:txBody>
          <a:bodyPr wrap="square" rtlCol="0">
            <a:spAutoFit/>
          </a:bodyPr>
          <a:lstStyle/>
          <a:p>
            <a:r>
              <a:rPr lang="ca-ES" sz="1200" dirty="0">
                <a:solidFill>
                  <a:schemeClr val="bg2">
                    <a:lumMod val="75000"/>
                  </a:schemeClr>
                </a:solidFill>
              </a:rPr>
              <a:t>En milers 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pic>
        <p:nvPicPr>
          <p:cNvPr id="4" name="Imatge 3"/>
          <p:cNvPicPr>
            <a:picLocks noChangeAspect="1"/>
          </p:cNvPicPr>
          <p:nvPr/>
        </p:nvPicPr>
        <p:blipFill>
          <a:blip r:embed="rId3"/>
          <a:stretch>
            <a:fillRect/>
          </a:stretch>
        </p:blipFill>
        <p:spPr>
          <a:xfrm>
            <a:off x="262892" y="1199625"/>
            <a:ext cx="11649021" cy="3459379"/>
          </a:xfrm>
          <a:prstGeom prst="rect">
            <a:avLst/>
          </a:prstGeom>
        </p:spPr>
      </p:pic>
      <p:sp>
        <p:nvSpPr>
          <p:cNvPr id="9" name="9 Llamada rectangular redondeada"/>
          <p:cNvSpPr/>
          <p:nvPr/>
        </p:nvSpPr>
        <p:spPr>
          <a:xfrm>
            <a:off x="1688475" y="5204392"/>
            <a:ext cx="4784502" cy="427151"/>
          </a:xfrm>
          <a:prstGeom prst="wedgeRoundRectCallout">
            <a:avLst>
              <a:gd name="adj1" fmla="val 47566"/>
              <a:gd name="adj2" fmla="val -171526"/>
              <a:gd name="adj3" fmla="val 16667"/>
            </a:avLst>
          </a:prstGeom>
          <a:solidFill>
            <a:srgbClr val="99CCFF"/>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smtClean="0"/>
              <a:t>+</a:t>
            </a:r>
            <a:r>
              <a:rPr lang="ca-ES" sz="1400" b="1" dirty="0" smtClean="0"/>
              <a:t>30,6M€ per la compra dels edificis del 22@</a:t>
            </a:r>
            <a:endParaRPr lang="ca-ES" sz="1400" b="1" dirty="0"/>
          </a:p>
        </p:txBody>
      </p:sp>
      <p:sp>
        <p:nvSpPr>
          <p:cNvPr id="2" name="Contenidor de data 1"/>
          <p:cNvSpPr>
            <a:spLocks noGrp="1"/>
          </p:cNvSpPr>
          <p:nvPr>
            <p:ph type="dt" idx="10"/>
          </p:nvPr>
        </p:nvSpPr>
        <p:spPr>
          <a:xfrm>
            <a:off x="8999115" y="526025"/>
            <a:ext cx="1308799" cy="257200"/>
          </a:xfrm>
        </p:spPr>
        <p:txBody>
          <a:bodyPr/>
          <a:lstStyle/>
          <a:p>
            <a:r>
              <a:rPr lang="ca-ES" smtClean="0"/>
              <a:t>06/06/2019</a:t>
            </a:r>
            <a:endParaRPr lang="ca-ES" dirty="0"/>
          </a:p>
        </p:txBody>
      </p:sp>
    </p:spTree>
    <p:extLst>
      <p:ext uri="{BB962C8B-B14F-4D97-AF65-F5344CB8AC3E}">
        <p14:creationId xmlns:p14="http://schemas.microsoft.com/office/powerpoint/2010/main" val="412160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13</a:t>
            </a:fld>
            <a:endParaRPr lang="es-ES"/>
          </a:p>
        </p:txBody>
      </p:sp>
      <p:sp>
        <p:nvSpPr>
          <p:cNvPr id="13" name="Shape 235"/>
          <p:cNvSpPr txBox="1">
            <a:spLocks/>
          </p:cNvSpPr>
          <p:nvPr/>
        </p:nvSpPr>
        <p:spPr>
          <a:xfrm>
            <a:off x="3262866" y="437571"/>
            <a:ext cx="4567489"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Evolució Inversions</a:t>
            </a:r>
            <a:endParaRPr lang="ca-ES" sz="2400" kern="0" dirty="0"/>
          </a:p>
        </p:txBody>
      </p:sp>
      <p:sp>
        <p:nvSpPr>
          <p:cNvPr id="9" name="CuadroTexto 8"/>
          <p:cNvSpPr txBox="1"/>
          <p:nvPr/>
        </p:nvSpPr>
        <p:spPr>
          <a:xfrm>
            <a:off x="10638942" y="6604084"/>
            <a:ext cx="1170333" cy="276999"/>
          </a:xfrm>
          <a:prstGeom prst="rect">
            <a:avLst/>
          </a:prstGeom>
          <a:noFill/>
        </p:spPr>
        <p:txBody>
          <a:bodyPr wrap="square" rtlCol="0">
            <a:spAutoFit/>
          </a:bodyPr>
          <a:lstStyle/>
          <a:p>
            <a:r>
              <a:rPr lang="ca-ES" sz="1200" dirty="0">
                <a:solidFill>
                  <a:schemeClr val="bg2">
                    <a:lumMod val="75000"/>
                  </a:schemeClr>
                </a:solidFill>
              </a:rPr>
              <a:t>En </a:t>
            </a:r>
            <a:r>
              <a:rPr lang="ca-ES" sz="1200" dirty="0" smtClean="0">
                <a:solidFill>
                  <a:schemeClr val="bg2">
                    <a:lumMod val="75000"/>
                  </a:schemeClr>
                </a:solidFill>
              </a:rPr>
              <a:t>milions </a:t>
            </a:r>
            <a:r>
              <a:rPr lang="ca-ES" sz="1200" dirty="0">
                <a:solidFill>
                  <a:schemeClr val="bg2">
                    <a:lumMod val="75000"/>
                  </a:schemeClr>
                </a:solidFill>
              </a:rPr>
              <a:t>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pic>
        <p:nvPicPr>
          <p:cNvPr id="2" name="Imatge 1"/>
          <p:cNvPicPr>
            <a:picLocks noChangeAspect="1"/>
          </p:cNvPicPr>
          <p:nvPr/>
        </p:nvPicPr>
        <p:blipFill>
          <a:blip r:embed="rId3"/>
          <a:stretch>
            <a:fillRect/>
          </a:stretch>
        </p:blipFill>
        <p:spPr>
          <a:xfrm>
            <a:off x="372570" y="1144533"/>
            <a:ext cx="11436705" cy="5173887"/>
          </a:xfrm>
          <a:prstGeom prst="rect">
            <a:avLst/>
          </a:prstGeom>
        </p:spPr>
      </p:pic>
      <p:sp>
        <p:nvSpPr>
          <p:cNvPr id="3" name="Contenidor de data 2"/>
          <p:cNvSpPr>
            <a:spLocks noGrp="1"/>
          </p:cNvSpPr>
          <p:nvPr>
            <p:ph type="dt" idx="10"/>
          </p:nvPr>
        </p:nvSpPr>
        <p:spPr>
          <a:xfrm>
            <a:off x="8961537" y="553706"/>
            <a:ext cx="1308799" cy="257200"/>
          </a:xfrm>
        </p:spPr>
        <p:txBody>
          <a:bodyPr/>
          <a:lstStyle/>
          <a:p>
            <a:r>
              <a:rPr lang="ca-ES" smtClean="0"/>
              <a:t>06/06/2019</a:t>
            </a:r>
            <a:endParaRPr lang="ca-ES" dirty="0"/>
          </a:p>
        </p:txBody>
      </p:sp>
    </p:spTree>
    <p:extLst>
      <p:ext uri="{BB962C8B-B14F-4D97-AF65-F5344CB8AC3E}">
        <p14:creationId xmlns:p14="http://schemas.microsoft.com/office/powerpoint/2010/main" val="2914364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49736" y="1393245"/>
            <a:ext cx="4076200" cy="418044"/>
          </a:xfrm>
          <a:prstGeom prst="rect">
            <a:avLst/>
          </a:prstGeom>
          <a:noFill/>
          <a:ln>
            <a:noFill/>
          </a:ln>
        </p:spPr>
        <p:txBody>
          <a:bodyPr lIns="0" tIns="0" rIns="0" bIns="0" anchor="t" anchorCtr="0">
            <a:noAutofit/>
          </a:bodyPr>
          <a:lstStyle/>
          <a:p>
            <a:pPr>
              <a:buSzPct val="25000"/>
            </a:pPr>
            <a:r>
              <a:rPr lang="es-ES"/>
              <a:t>UOC.universitat</a:t>
            </a:r>
          </a:p>
        </p:txBody>
      </p:sp>
      <p:sp>
        <p:nvSpPr>
          <p:cNvPr id="271" name="Shape 271"/>
          <p:cNvSpPr txBox="1">
            <a:spLocks noGrp="1"/>
          </p:cNvSpPr>
          <p:nvPr>
            <p:ph type="body" idx="2"/>
          </p:nvPr>
        </p:nvSpPr>
        <p:spPr>
          <a:xfrm>
            <a:off x="649736" y="1734455"/>
            <a:ext cx="4076200" cy="374595"/>
          </a:xfrm>
          <a:prstGeom prst="rect">
            <a:avLst/>
          </a:prstGeom>
          <a:noFill/>
          <a:ln>
            <a:noFill/>
          </a:ln>
        </p:spPr>
        <p:txBody>
          <a:bodyPr lIns="0" tIns="0" rIns="0" bIns="0" anchor="t" anchorCtr="0">
            <a:noAutofit/>
          </a:bodyPr>
          <a:lstStyle/>
          <a:p>
            <a:pPr>
              <a:buSzPct val="25000"/>
            </a:pPr>
            <a:r>
              <a:rPr lang="es-ES"/>
              <a:t>@UOCuniversitat</a:t>
            </a:r>
          </a:p>
        </p:txBody>
      </p:sp>
      <p:sp>
        <p:nvSpPr>
          <p:cNvPr id="272" name="Shape 272"/>
          <p:cNvSpPr txBox="1">
            <a:spLocks noGrp="1"/>
          </p:cNvSpPr>
          <p:nvPr>
            <p:ph type="body" idx="3"/>
          </p:nvPr>
        </p:nvSpPr>
        <p:spPr>
          <a:xfrm>
            <a:off x="649736" y="2069735"/>
            <a:ext cx="4076200" cy="374595"/>
          </a:xfrm>
          <a:prstGeom prst="rect">
            <a:avLst/>
          </a:prstGeom>
          <a:noFill/>
          <a:ln>
            <a:noFill/>
          </a:ln>
        </p:spPr>
        <p:txBody>
          <a:bodyPr lIns="0" tIns="0" rIns="0" bIns="0" anchor="t" anchorCtr="0">
            <a:noAutofit/>
          </a:bodyPr>
          <a:lstStyle/>
          <a:p>
            <a:pPr>
              <a:buSzPct val="25000"/>
            </a:pPr>
            <a:r>
              <a:rPr lang="es-ES"/>
              <a:t>@uocuniversitat</a:t>
            </a:r>
          </a:p>
        </p:txBody>
      </p:sp>
      <p:sp>
        <p:nvSpPr>
          <p:cNvPr id="2" name="Contenidor de número de diapositiva 1"/>
          <p:cNvSpPr>
            <a:spLocks noGrp="1"/>
          </p:cNvSpPr>
          <p:nvPr>
            <p:ph type="sldNum" idx="12"/>
          </p:nvPr>
        </p:nvSpPr>
        <p:spPr/>
        <p:txBody>
          <a:bodyPr/>
          <a:lstStyle/>
          <a:p>
            <a:pPr algn="r"/>
            <a:fld id="{00000000-1234-1234-1234-123412341234}" type="slidenum">
              <a:rPr lang="es-ES" sz="1733" smtClean="0">
                <a:solidFill>
                  <a:schemeClr val="lt1"/>
                </a:solidFill>
              </a:rPr>
              <a:pPr algn="r"/>
              <a:t>14</a:t>
            </a:fld>
            <a:endParaRPr lang="es-ES" sz="1733">
              <a:solidFill>
                <a:schemeClr val="lt1"/>
              </a:solidFill>
            </a:endParaRPr>
          </a:p>
        </p:txBody>
      </p:sp>
    </p:spTree>
    <p:extLst>
      <p:ext uri="{BB962C8B-B14F-4D97-AF65-F5344CB8AC3E}">
        <p14:creationId xmlns:p14="http://schemas.microsoft.com/office/powerpoint/2010/main" val="246096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2</a:t>
            </a:fld>
            <a:endParaRPr lang="es-ES" b="0" i="0">
              <a:solidFill>
                <a:srgbClr val="000078"/>
              </a:solidFill>
              <a:latin typeface="Arial"/>
              <a:ea typeface="Arial"/>
              <a:cs typeface="Arial"/>
              <a:sym typeface="Arial"/>
            </a:endParaRPr>
          </a:p>
        </p:txBody>
      </p:sp>
      <p:sp>
        <p:nvSpPr>
          <p:cNvPr id="6" name="Rectángulo 5"/>
          <p:cNvSpPr/>
          <p:nvPr/>
        </p:nvSpPr>
        <p:spPr>
          <a:xfrm>
            <a:off x="374525" y="1251177"/>
            <a:ext cx="793807" cy="748988"/>
          </a:xfrm>
          <a:prstGeom prst="rect">
            <a:avLst/>
          </a:prstGeom>
        </p:spPr>
        <p:txBody>
          <a:bodyPr wrap="none">
            <a:spAutoFit/>
          </a:bodyPr>
          <a:lstStyle/>
          <a:p>
            <a:pPr>
              <a:spcBef>
                <a:spcPct val="0"/>
              </a:spcBef>
              <a:buClr>
                <a:srgbClr val="FFFFFF"/>
              </a:buClr>
            </a:pPr>
            <a:r>
              <a:rPr lang="es-ES" altLang="ca-ES" sz="4267" b="1" dirty="0">
                <a:solidFill>
                  <a:srgbClr val="FFFFFF"/>
                </a:solidFill>
                <a:latin typeface="Arial" pitchFamily="34" charset="0"/>
                <a:cs typeface="Arial" pitchFamily="34" charset="0"/>
                <a:sym typeface="Arial" pitchFamily="34" charset="0"/>
              </a:rPr>
              <a:t>01</a:t>
            </a:r>
          </a:p>
        </p:txBody>
      </p:sp>
      <p:sp>
        <p:nvSpPr>
          <p:cNvPr id="7" name="Shape 329"/>
          <p:cNvSpPr txBox="1">
            <a:spLocks noGrp="1"/>
          </p:cNvSpPr>
          <p:nvPr>
            <p:ph type="title"/>
          </p:nvPr>
        </p:nvSpPr>
        <p:spPr bwMode="auto">
          <a:xfrm>
            <a:off x="374524" y="2154054"/>
            <a:ext cx="11982451"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Resultat Corrent</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197900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3</a:t>
            </a:fld>
            <a:endParaRPr lang="es-ES"/>
          </a:p>
        </p:txBody>
      </p:sp>
      <p:sp>
        <p:nvSpPr>
          <p:cNvPr id="13" name="Shape 235"/>
          <p:cNvSpPr txBox="1">
            <a:spLocks/>
          </p:cNvSpPr>
          <p:nvPr/>
        </p:nvSpPr>
        <p:spPr>
          <a:xfrm>
            <a:off x="3262866" y="437571"/>
            <a:ext cx="4441587"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Resultat corrent</a:t>
            </a:r>
            <a:endParaRPr lang="ca-ES" sz="2400" kern="0" dirty="0"/>
          </a:p>
        </p:txBody>
      </p:sp>
      <p:sp>
        <p:nvSpPr>
          <p:cNvPr id="11" name="CuadroTexto 8"/>
          <p:cNvSpPr txBox="1"/>
          <p:nvPr/>
        </p:nvSpPr>
        <p:spPr>
          <a:xfrm>
            <a:off x="10902553" y="6548400"/>
            <a:ext cx="1170333" cy="276999"/>
          </a:xfrm>
          <a:prstGeom prst="rect">
            <a:avLst/>
          </a:prstGeom>
          <a:noFill/>
        </p:spPr>
        <p:txBody>
          <a:bodyPr wrap="square" rtlCol="0">
            <a:spAutoFit/>
          </a:bodyPr>
          <a:lstStyle/>
          <a:p>
            <a:pPr algn="just"/>
            <a:r>
              <a:rPr lang="ca-ES" sz="1200" dirty="0">
                <a:solidFill>
                  <a:schemeClr val="bg2">
                    <a:lumMod val="75000"/>
                  </a:schemeClr>
                </a:solidFill>
              </a:rPr>
              <a:t>En milers 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pic>
        <p:nvPicPr>
          <p:cNvPr id="8" name="Imatge 7"/>
          <p:cNvPicPr>
            <a:picLocks noChangeAspect="1"/>
          </p:cNvPicPr>
          <p:nvPr/>
        </p:nvPicPr>
        <p:blipFill>
          <a:blip r:embed="rId3"/>
          <a:stretch>
            <a:fillRect/>
          </a:stretch>
        </p:blipFill>
        <p:spPr>
          <a:xfrm>
            <a:off x="494270" y="929600"/>
            <a:ext cx="10890422" cy="5072491"/>
          </a:xfrm>
          <a:prstGeom prst="rect">
            <a:avLst/>
          </a:prstGeom>
        </p:spPr>
      </p:pic>
      <p:sp>
        <p:nvSpPr>
          <p:cNvPr id="9" name="CuadroTexto 7"/>
          <p:cNvSpPr txBox="1"/>
          <p:nvPr/>
        </p:nvSpPr>
        <p:spPr>
          <a:xfrm>
            <a:off x="343878" y="6113811"/>
            <a:ext cx="11246760" cy="438582"/>
          </a:xfrm>
          <a:prstGeom prst="rect">
            <a:avLst/>
          </a:prstGeom>
          <a:noFill/>
        </p:spPr>
        <p:txBody>
          <a:bodyPr wrap="square" rtlCol="0">
            <a:spAutoFit/>
          </a:bodyPr>
          <a:lstStyle/>
          <a:p>
            <a:r>
              <a:rPr lang="ca-ES" sz="1200" b="1" dirty="0" smtClean="0">
                <a:solidFill>
                  <a:schemeClr val="accent1">
                    <a:lumMod val="75000"/>
                  </a:schemeClr>
                </a:solidFill>
              </a:rPr>
              <a:t>*</a:t>
            </a:r>
            <a:r>
              <a:rPr lang="ca-ES" sz="1200" dirty="0" smtClean="0">
                <a:solidFill>
                  <a:schemeClr val="accent1">
                    <a:lumMod val="75000"/>
                  </a:schemeClr>
                </a:solidFill>
              </a:rPr>
              <a:t> </a:t>
            </a:r>
            <a:r>
              <a:rPr lang="ca-ES" sz="1050" dirty="0" smtClean="0"/>
              <a:t>El </a:t>
            </a:r>
            <a:r>
              <a:rPr lang="ca-ES" sz="1050" dirty="0"/>
              <a:t>12 de desembre de 2018 la Generalitat ha acordat amb els sindicats el calendari de retorn de la paga extra del 2013, i al gener de 2019 ha aprovat un Decret Llei amb el mateix calendari. Per aquest motiu la FUOC a 31/12/18 ha </a:t>
            </a:r>
            <a:r>
              <a:rPr lang="ca-ES" sz="1050" dirty="0" smtClean="0"/>
              <a:t>previst 1M€ per aquest concepte, </a:t>
            </a:r>
            <a:r>
              <a:rPr lang="ca-ES" sz="1050" dirty="0"/>
              <a:t>el que motiva el resultat corrent del 2018.</a:t>
            </a:r>
          </a:p>
        </p:txBody>
      </p:sp>
      <p:sp>
        <p:nvSpPr>
          <p:cNvPr id="2" name="Contenidor de data 1"/>
          <p:cNvSpPr>
            <a:spLocks noGrp="1"/>
          </p:cNvSpPr>
          <p:nvPr>
            <p:ph type="dt" idx="10"/>
          </p:nvPr>
        </p:nvSpPr>
        <p:spPr>
          <a:xfrm>
            <a:off x="8949010" y="523950"/>
            <a:ext cx="1308799" cy="257200"/>
          </a:xfrm>
        </p:spPr>
        <p:txBody>
          <a:bodyPr/>
          <a:lstStyle/>
          <a:p>
            <a:r>
              <a:rPr lang="ca-ES" smtClean="0"/>
              <a:t>06/06/2019</a:t>
            </a:r>
            <a:endParaRPr lang="ca-ES" dirty="0"/>
          </a:p>
        </p:txBody>
      </p:sp>
    </p:spTree>
    <p:extLst>
      <p:ext uri="{BB962C8B-B14F-4D97-AF65-F5344CB8AC3E}">
        <p14:creationId xmlns:p14="http://schemas.microsoft.com/office/powerpoint/2010/main" val="20282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4</a:t>
            </a:fld>
            <a:endParaRPr lang="es-ES" b="0" i="0">
              <a:solidFill>
                <a:srgbClr val="000078"/>
              </a:solidFill>
              <a:latin typeface="Arial"/>
              <a:ea typeface="Arial"/>
              <a:cs typeface="Arial"/>
              <a:sym typeface="Arial"/>
            </a:endParaRPr>
          </a:p>
        </p:txBody>
      </p:sp>
      <p:sp>
        <p:nvSpPr>
          <p:cNvPr id="6" name="Rectángulo 5"/>
          <p:cNvSpPr/>
          <p:nvPr/>
        </p:nvSpPr>
        <p:spPr>
          <a:xfrm>
            <a:off x="374525"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02</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374524" y="2154054"/>
            <a:ext cx="11982451"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Ingressos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40892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5</a:t>
            </a:fld>
            <a:endParaRPr lang="es-ES"/>
          </a:p>
        </p:txBody>
      </p:sp>
      <p:sp>
        <p:nvSpPr>
          <p:cNvPr id="13" name="Shape 235"/>
          <p:cNvSpPr txBox="1">
            <a:spLocks/>
          </p:cNvSpPr>
          <p:nvPr/>
        </p:nvSpPr>
        <p:spPr>
          <a:xfrm>
            <a:off x="3262866" y="437571"/>
            <a:ext cx="4567489"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Evolució Ingressos</a:t>
            </a:r>
            <a:endParaRPr lang="ca-ES" sz="2400" kern="0" dirty="0"/>
          </a:p>
        </p:txBody>
      </p:sp>
      <p:sp>
        <p:nvSpPr>
          <p:cNvPr id="15" name="CuadroTexto 7"/>
          <p:cNvSpPr txBox="1"/>
          <p:nvPr/>
        </p:nvSpPr>
        <p:spPr>
          <a:xfrm>
            <a:off x="304156" y="6550223"/>
            <a:ext cx="11065356" cy="276999"/>
          </a:xfrm>
          <a:prstGeom prst="rect">
            <a:avLst/>
          </a:prstGeom>
          <a:noFill/>
        </p:spPr>
        <p:txBody>
          <a:bodyPr wrap="square" rtlCol="0">
            <a:spAutoFit/>
          </a:bodyPr>
          <a:lstStyle/>
          <a:p>
            <a:r>
              <a:rPr lang="ca-ES" sz="1200" b="1" dirty="0" smtClean="0">
                <a:solidFill>
                  <a:schemeClr val="accent1">
                    <a:lumMod val="75000"/>
                  </a:schemeClr>
                </a:solidFill>
              </a:rPr>
              <a:t>(*)</a:t>
            </a:r>
            <a:r>
              <a:rPr lang="ca-ES" sz="1200" dirty="0" smtClean="0">
                <a:solidFill>
                  <a:schemeClr val="accent1">
                    <a:lumMod val="75000"/>
                  </a:schemeClr>
                </a:solidFill>
              </a:rPr>
              <a:t> Ingressos 1: sense subvencions de capital traspassades a l’exercici</a:t>
            </a:r>
            <a:endParaRPr lang="ca-ES" sz="1200" dirty="0">
              <a:solidFill>
                <a:schemeClr val="accent1">
                  <a:lumMod val="75000"/>
                </a:schemeClr>
              </a:solidFill>
            </a:endParaRPr>
          </a:p>
        </p:txBody>
      </p:sp>
      <p:sp>
        <p:nvSpPr>
          <p:cNvPr id="16" name="CuadroTexto 8"/>
          <p:cNvSpPr txBox="1"/>
          <p:nvPr/>
        </p:nvSpPr>
        <p:spPr>
          <a:xfrm>
            <a:off x="10638942" y="6604084"/>
            <a:ext cx="1170333" cy="276999"/>
          </a:xfrm>
          <a:prstGeom prst="rect">
            <a:avLst/>
          </a:prstGeom>
          <a:noFill/>
        </p:spPr>
        <p:txBody>
          <a:bodyPr wrap="square" rtlCol="0">
            <a:spAutoFit/>
          </a:bodyPr>
          <a:lstStyle/>
          <a:p>
            <a:r>
              <a:rPr lang="ca-ES" sz="1200" dirty="0">
                <a:solidFill>
                  <a:schemeClr val="bg2">
                    <a:lumMod val="75000"/>
                  </a:schemeClr>
                </a:solidFill>
              </a:rPr>
              <a:t>En </a:t>
            </a:r>
            <a:r>
              <a:rPr lang="ca-ES" sz="1200" dirty="0" smtClean="0">
                <a:solidFill>
                  <a:schemeClr val="bg2">
                    <a:lumMod val="75000"/>
                  </a:schemeClr>
                </a:solidFill>
              </a:rPr>
              <a:t>milions </a:t>
            </a:r>
            <a:r>
              <a:rPr lang="ca-ES" sz="1200" dirty="0">
                <a:solidFill>
                  <a:schemeClr val="bg2">
                    <a:lumMod val="75000"/>
                  </a:schemeClr>
                </a:solidFill>
              </a:rPr>
              <a:t>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sp>
        <p:nvSpPr>
          <p:cNvPr id="2" name="Contenidor de data 1"/>
          <p:cNvSpPr>
            <a:spLocks noGrp="1"/>
          </p:cNvSpPr>
          <p:nvPr>
            <p:ph type="dt" idx="10"/>
          </p:nvPr>
        </p:nvSpPr>
        <p:spPr>
          <a:xfrm>
            <a:off x="8936485" y="541721"/>
            <a:ext cx="1308799" cy="257200"/>
          </a:xfrm>
        </p:spPr>
        <p:txBody>
          <a:bodyPr/>
          <a:lstStyle/>
          <a:p>
            <a:r>
              <a:rPr lang="ca-ES" smtClean="0"/>
              <a:t>06/06/2019</a:t>
            </a:r>
            <a:endParaRPr lang="ca-ES" dirty="0"/>
          </a:p>
        </p:txBody>
      </p:sp>
      <p:pic>
        <p:nvPicPr>
          <p:cNvPr id="4" name="Imatge 3"/>
          <p:cNvPicPr>
            <a:picLocks noChangeAspect="1"/>
          </p:cNvPicPr>
          <p:nvPr/>
        </p:nvPicPr>
        <p:blipFill>
          <a:blip r:embed="rId3"/>
          <a:stretch>
            <a:fillRect/>
          </a:stretch>
        </p:blipFill>
        <p:spPr>
          <a:xfrm>
            <a:off x="452409" y="935392"/>
            <a:ext cx="11008451" cy="5560970"/>
          </a:xfrm>
          <a:prstGeom prst="rect">
            <a:avLst/>
          </a:prstGeom>
        </p:spPr>
      </p:pic>
    </p:spTree>
    <p:extLst>
      <p:ext uri="{BB962C8B-B14F-4D97-AF65-F5344CB8AC3E}">
        <p14:creationId xmlns:p14="http://schemas.microsoft.com/office/powerpoint/2010/main" val="4162998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6</a:t>
            </a:fld>
            <a:endParaRPr lang="es-ES"/>
          </a:p>
        </p:txBody>
      </p:sp>
      <p:sp>
        <p:nvSpPr>
          <p:cNvPr id="13" name="Shape 235"/>
          <p:cNvSpPr txBox="1">
            <a:spLocks/>
          </p:cNvSpPr>
          <p:nvPr/>
        </p:nvSpPr>
        <p:spPr>
          <a:xfrm>
            <a:off x="3262866" y="437571"/>
            <a:ext cx="4567489"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Detall Ingressos</a:t>
            </a:r>
            <a:endParaRPr lang="ca-ES" sz="2400" kern="0" dirty="0"/>
          </a:p>
        </p:txBody>
      </p:sp>
      <p:sp>
        <p:nvSpPr>
          <p:cNvPr id="15" name="CuadroTexto 7"/>
          <p:cNvSpPr txBox="1"/>
          <p:nvPr/>
        </p:nvSpPr>
        <p:spPr>
          <a:xfrm>
            <a:off x="304156" y="6550223"/>
            <a:ext cx="11065356" cy="276999"/>
          </a:xfrm>
          <a:prstGeom prst="rect">
            <a:avLst/>
          </a:prstGeom>
          <a:noFill/>
        </p:spPr>
        <p:txBody>
          <a:bodyPr wrap="square" rtlCol="0">
            <a:spAutoFit/>
          </a:bodyPr>
          <a:lstStyle/>
          <a:p>
            <a:r>
              <a:rPr lang="ca-ES" sz="1200" b="1" dirty="0" smtClean="0">
                <a:solidFill>
                  <a:schemeClr val="accent1">
                    <a:lumMod val="75000"/>
                  </a:schemeClr>
                </a:solidFill>
              </a:rPr>
              <a:t>(*)</a:t>
            </a:r>
            <a:r>
              <a:rPr lang="ca-ES" sz="1200" dirty="0" smtClean="0">
                <a:solidFill>
                  <a:schemeClr val="accent1">
                    <a:lumMod val="75000"/>
                  </a:schemeClr>
                </a:solidFill>
              </a:rPr>
              <a:t> Ingressos 1: sense subvencions de capital traspassades a l’exercici</a:t>
            </a:r>
            <a:endParaRPr lang="ca-ES" sz="1200" dirty="0">
              <a:solidFill>
                <a:schemeClr val="accent1">
                  <a:lumMod val="75000"/>
                </a:schemeClr>
              </a:solidFill>
            </a:endParaRPr>
          </a:p>
        </p:txBody>
      </p:sp>
      <p:sp>
        <p:nvSpPr>
          <p:cNvPr id="16" name="CuadroTexto 8"/>
          <p:cNvSpPr txBox="1"/>
          <p:nvPr/>
        </p:nvSpPr>
        <p:spPr>
          <a:xfrm>
            <a:off x="10638942" y="6604084"/>
            <a:ext cx="1170333" cy="276999"/>
          </a:xfrm>
          <a:prstGeom prst="rect">
            <a:avLst/>
          </a:prstGeom>
          <a:noFill/>
        </p:spPr>
        <p:txBody>
          <a:bodyPr wrap="square" rtlCol="0">
            <a:spAutoFit/>
          </a:bodyPr>
          <a:lstStyle/>
          <a:p>
            <a:r>
              <a:rPr lang="ca-ES" sz="1200" dirty="0">
                <a:solidFill>
                  <a:schemeClr val="bg2">
                    <a:lumMod val="75000"/>
                  </a:schemeClr>
                </a:solidFill>
              </a:rPr>
              <a:t>En </a:t>
            </a:r>
            <a:r>
              <a:rPr lang="ca-ES" sz="1200" dirty="0" smtClean="0">
                <a:solidFill>
                  <a:schemeClr val="bg2">
                    <a:lumMod val="75000"/>
                  </a:schemeClr>
                </a:solidFill>
              </a:rPr>
              <a:t>milions </a:t>
            </a:r>
            <a:r>
              <a:rPr lang="ca-ES" sz="1200" dirty="0">
                <a:solidFill>
                  <a:schemeClr val="bg2">
                    <a:lumMod val="75000"/>
                  </a:schemeClr>
                </a:solidFill>
              </a:rPr>
              <a:t>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pic>
        <p:nvPicPr>
          <p:cNvPr id="2" name="Imatge 1"/>
          <p:cNvPicPr>
            <a:picLocks noChangeAspect="1"/>
          </p:cNvPicPr>
          <p:nvPr/>
        </p:nvPicPr>
        <p:blipFill>
          <a:blip r:embed="rId3"/>
          <a:stretch>
            <a:fillRect/>
          </a:stretch>
        </p:blipFill>
        <p:spPr>
          <a:xfrm>
            <a:off x="304156" y="1238860"/>
            <a:ext cx="11614514" cy="5049398"/>
          </a:xfrm>
          <a:prstGeom prst="rect">
            <a:avLst/>
          </a:prstGeom>
        </p:spPr>
      </p:pic>
      <p:sp>
        <p:nvSpPr>
          <p:cNvPr id="3" name="Contenidor de data 2"/>
          <p:cNvSpPr>
            <a:spLocks noGrp="1"/>
          </p:cNvSpPr>
          <p:nvPr>
            <p:ph type="dt" idx="10"/>
          </p:nvPr>
        </p:nvSpPr>
        <p:spPr>
          <a:xfrm>
            <a:off x="8923959" y="542230"/>
            <a:ext cx="1308799" cy="257200"/>
          </a:xfrm>
        </p:spPr>
        <p:txBody>
          <a:bodyPr/>
          <a:lstStyle/>
          <a:p>
            <a:r>
              <a:rPr lang="ca-ES" smtClean="0"/>
              <a:t>06/06/2019</a:t>
            </a:r>
            <a:endParaRPr lang="ca-ES" dirty="0"/>
          </a:p>
        </p:txBody>
      </p:sp>
    </p:spTree>
    <p:extLst>
      <p:ext uri="{BB962C8B-B14F-4D97-AF65-F5344CB8AC3E}">
        <p14:creationId xmlns:p14="http://schemas.microsoft.com/office/powerpoint/2010/main" val="298149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3" name="Imatge 2"/>
          <p:cNvPicPr>
            <a:picLocks noChangeAspect="1"/>
          </p:cNvPicPr>
          <p:nvPr/>
        </p:nvPicPr>
        <p:blipFill>
          <a:blip r:embed="rId3"/>
          <a:stretch>
            <a:fillRect/>
          </a:stretch>
        </p:blipFill>
        <p:spPr>
          <a:xfrm>
            <a:off x="239134" y="950656"/>
            <a:ext cx="11359741" cy="5528825"/>
          </a:xfrm>
          <a:prstGeom prst="rect">
            <a:avLst/>
          </a:prstGeom>
        </p:spPr>
      </p:pic>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7</a:t>
            </a:fld>
            <a:endParaRPr lang="es-ES"/>
          </a:p>
        </p:txBody>
      </p:sp>
      <p:sp>
        <p:nvSpPr>
          <p:cNvPr id="13" name="Shape 235"/>
          <p:cNvSpPr txBox="1">
            <a:spLocks/>
          </p:cNvSpPr>
          <p:nvPr/>
        </p:nvSpPr>
        <p:spPr>
          <a:xfrm>
            <a:off x="3262866" y="437571"/>
            <a:ext cx="5442723"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Evolució Conveni Programa</a:t>
            </a:r>
            <a:endParaRPr lang="ca-ES" sz="2400" kern="0" dirty="0"/>
          </a:p>
        </p:txBody>
      </p:sp>
      <p:sp>
        <p:nvSpPr>
          <p:cNvPr id="10" name="CuadroTexto 8"/>
          <p:cNvSpPr txBox="1"/>
          <p:nvPr/>
        </p:nvSpPr>
        <p:spPr>
          <a:xfrm>
            <a:off x="10638942" y="6604084"/>
            <a:ext cx="1170333" cy="276999"/>
          </a:xfrm>
          <a:prstGeom prst="rect">
            <a:avLst/>
          </a:prstGeom>
          <a:noFill/>
        </p:spPr>
        <p:txBody>
          <a:bodyPr wrap="square" rtlCol="0">
            <a:spAutoFit/>
          </a:bodyPr>
          <a:lstStyle/>
          <a:p>
            <a:r>
              <a:rPr lang="ca-ES" sz="1200" dirty="0">
                <a:solidFill>
                  <a:schemeClr val="bg2">
                    <a:lumMod val="75000"/>
                  </a:schemeClr>
                </a:solidFill>
              </a:rPr>
              <a:t>En </a:t>
            </a:r>
            <a:r>
              <a:rPr lang="ca-ES" sz="1200" dirty="0" smtClean="0">
                <a:solidFill>
                  <a:schemeClr val="bg2">
                    <a:lumMod val="75000"/>
                  </a:schemeClr>
                </a:solidFill>
              </a:rPr>
              <a:t>milions </a:t>
            </a:r>
            <a:r>
              <a:rPr lang="ca-ES" sz="1200" dirty="0">
                <a:solidFill>
                  <a:schemeClr val="bg2">
                    <a:lumMod val="75000"/>
                  </a:schemeClr>
                </a:solidFill>
              </a:rPr>
              <a:t>d’</a:t>
            </a:r>
            <a:r>
              <a:rPr lang="ca-ES" sz="1200" dirty="0">
                <a:solidFill>
                  <a:schemeClr val="bg2">
                    <a:lumMod val="75000"/>
                  </a:schemeClr>
                </a:solidFill>
                <a:latin typeface="Calibri" panose="020F0502020204030204" pitchFamily="34" charset="0"/>
              </a:rPr>
              <a:t>€</a:t>
            </a:r>
            <a:endParaRPr lang="ca-ES" sz="1200" dirty="0">
              <a:solidFill>
                <a:schemeClr val="bg2">
                  <a:lumMod val="75000"/>
                </a:schemeClr>
              </a:solidFill>
            </a:endParaRPr>
          </a:p>
        </p:txBody>
      </p:sp>
      <p:sp>
        <p:nvSpPr>
          <p:cNvPr id="12" name="QuadreDeText 11"/>
          <p:cNvSpPr txBox="1"/>
          <p:nvPr/>
        </p:nvSpPr>
        <p:spPr>
          <a:xfrm>
            <a:off x="6767183" y="1143804"/>
            <a:ext cx="4722500" cy="400110"/>
          </a:xfrm>
          <a:prstGeom prst="rect">
            <a:avLst/>
          </a:prstGeom>
          <a:noFill/>
        </p:spPr>
        <p:txBody>
          <a:bodyPr wrap="square" rtlCol="0">
            <a:spAutoFit/>
          </a:bodyPr>
          <a:lstStyle/>
          <a:p>
            <a:r>
              <a:rPr lang="ca-ES" sz="2000" b="1" kern="0" dirty="0">
                <a:solidFill>
                  <a:schemeClr val="dk2"/>
                </a:solidFill>
                <a:latin typeface="Arial"/>
                <a:ea typeface="Arial"/>
                <a:cs typeface="Arial"/>
                <a:sym typeface="Arial"/>
              </a:rPr>
              <a:t>Corrent + finançament d’inversions</a:t>
            </a:r>
          </a:p>
        </p:txBody>
      </p:sp>
      <p:sp>
        <p:nvSpPr>
          <p:cNvPr id="2" name="Contenidor de data 1"/>
          <p:cNvSpPr>
            <a:spLocks noGrp="1"/>
          </p:cNvSpPr>
          <p:nvPr>
            <p:ph type="dt" idx="10"/>
          </p:nvPr>
        </p:nvSpPr>
        <p:spPr>
          <a:xfrm>
            <a:off x="8944232" y="530141"/>
            <a:ext cx="1308799" cy="257200"/>
          </a:xfrm>
        </p:spPr>
        <p:txBody>
          <a:bodyPr/>
          <a:lstStyle/>
          <a:p>
            <a:r>
              <a:rPr lang="ca-ES" smtClean="0"/>
              <a:t>06/06/2019</a:t>
            </a:r>
            <a:endParaRPr lang="ca-ES" dirty="0"/>
          </a:p>
        </p:txBody>
      </p:sp>
    </p:spTree>
    <p:extLst>
      <p:ext uri="{BB962C8B-B14F-4D97-AF65-F5344CB8AC3E}">
        <p14:creationId xmlns:p14="http://schemas.microsoft.com/office/powerpoint/2010/main" val="244604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sldNum" idx="12"/>
          </p:nvPr>
        </p:nvSpPr>
        <p:spPr>
          <a:xfrm>
            <a:off x="10491675" y="358425"/>
            <a:ext cx="1317600" cy="265600"/>
          </a:xfrm>
          <a:prstGeom prst="rect">
            <a:avLst/>
          </a:prstGeom>
        </p:spPr>
        <p:txBody>
          <a:bodyPr lIns="0" tIns="0" rIns="0" bIns="0" anchor="t"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8</a:t>
            </a:fld>
            <a:endParaRPr lang="es-ES"/>
          </a:p>
        </p:txBody>
      </p:sp>
      <p:sp>
        <p:nvSpPr>
          <p:cNvPr id="13" name="Shape 235"/>
          <p:cNvSpPr txBox="1">
            <a:spLocks/>
          </p:cNvSpPr>
          <p:nvPr/>
        </p:nvSpPr>
        <p:spPr>
          <a:xfrm>
            <a:off x="3262865" y="437571"/>
            <a:ext cx="5411577"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Crèdits i unitaris Conveni Programa</a:t>
            </a:r>
            <a:endParaRPr lang="ca-ES" sz="2400" kern="0" dirty="0"/>
          </a:p>
        </p:txBody>
      </p:sp>
      <p:pic>
        <p:nvPicPr>
          <p:cNvPr id="2" name="Imatge 1"/>
          <p:cNvPicPr>
            <a:picLocks noChangeAspect="1"/>
          </p:cNvPicPr>
          <p:nvPr/>
        </p:nvPicPr>
        <p:blipFill>
          <a:blip r:embed="rId3"/>
          <a:stretch>
            <a:fillRect/>
          </a:stretch>
        </p:blipFill>
        <p:spPr>
          <a:xfrm>
            <a:off x="501971" y="1110519"/>
            <a:ext cx="10808330" cy="2547081"/>
          </a:xfrm>
          <a:prstGeom prst="rect">
            <a:avLst/>
          </a:prstGeom>
        </p:spPr>
      </p:pic>
      <p:pic>
        <p:nvPicPr>
          <p:cNvPr id="3" name="Imatge 2"/>
          <p:cNvPicPr>
            <a:picLocks noChangeAspect="1"/>
          </p:cNvPicPr>
          <p:nvPr/>
        </p:nvPicPr>
        <p:blipFill>
          <a:blip r:embed="rId4"/>
          <a:stretch>
            <a:fillRect/>
          </a:stretch>
        </p:blipFill>
        <p:spPr>
          <a:xfrm>
            <a:off x="501971" y="3832474"/>
            <a:ext cx="10808330" cy="2546631"/>
          </a:xfrm>
          <a:prstGeom prst="rect">
            <a:avLst/>
          </a:prstGeom>
        </p:spPr>
      </p:pic>
      <p:sp>
        <p:nvSpPr>
          <p:cNvPr id="4" name="Contenidor de data 3"/>
          <p:cNvSpPr>
            <a:spLocks noGrp="1"/>
          </p:cNvSpPr>
          <p:nvPr>
            <p:ph type="dt" idx="10"/>
          </p:nvPr>
        </p:nvSpPr>
        <p:spPr>
          <a:xfrm>
            <a:off x="8928659" y="532213"/>
            <a:ext cx="1308799" cy="257200"/>
          </a:xfrm>
        </p:spPr>
        <p:txBody>
          <a:bodyPr/>
          <a:lstStyle/>
          <a:p>
            <a:r>
              <a:rPr lang="ca-ES" smtClean="0"/>
              <a:t>06/06/2019</a:t>
            </a:r>
            <a:endParaRPr lang="ca-ES" dirty="0"/>
          </a:p>
        </p:txBody>
      </p:sp>
    </p:spTree>
    <p:extLst>
      <p:ext uri="{BB962C8B-B14F-4D97-AF65-F5344CB8AC3E}">
        <p14:creationId xmlns:p14="http://schemas.microsoft.com/office/powerpoint/2010/main" val="1762561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9</a:t>
            </a:fld>
            <a:endParaRPr lang="es-ES" b="0" i="0">
              <a:solidFill>
                <a:srgbClr val="000078"/>
              </a:solidFill>
              <a:latin typeface="Arial"/>
              <a:ea typeface="Arial"/>
              <a:cs typeface="Arial"/>
              <a:sym typeface="Arial"/>
            </a:endParaRPr>
          </a:p>
        </p:txBody>
      </p:sp>
      <p:sp>
        <p:nvSpPr>
          <p:cNvPr id="6" name="Rectángulo 5"/>
          <p:cNvSpPr/>
          <p:nvPr/>
        </p:nvSpPr>
        <p:spPr>
          <a:xfrm>
            <a:off x="374525"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03</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374524" y="2154054"/>
            <a:ext cx="11982451"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Despeses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1848580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3973</TotalTime>
  <Words>247</Words>
  <Application>Microsoft Office PowerPoint</Application>
  <PresentationFormat>Pantalla panoràmica</PresentationFormat>
  <Paragraphs>59</Paragraphs>
  <Slides>14</Slides>
  <Notes>10</Notes>
  <HiddenSlides>0</HiddenSlides>
  <MMClips>0</MMClips>
  <ScaleCrop>false</ScaleCrop>
  <HeadingPairs>
    <vt:vector size="6" baseType="variant">
      <vt:variant>
        <vt:lpstr>Tipus de lletra utilitzats</vt:lpstr>
      </vt:variant>
      <vt:variant>
        <vt:i4>3</vt:i4>
      </vt:variant>
      <vt:variant>
        <vt:lpstr>Tema</vt:lpstr>
      </vt:variant>
      <vt:variant>
        <vt:i4>2</vt:i4>
      </vt:variant>
      <vt:variant>
        <vt:lpstr>Títols de les diapositives</vt:lpstr>
      </vt:variant>
      <vt:variant>
        <vt:i4>14</vt:i4>
      </vt:variant>
    </vt:vector>
  </HeadingPairs>
  <TitlesOfParts>
    <vt:vector size="19" baseType="lpstr">
      <vt:lpstr>Arial</vt:lpstr>
      <vt:lpstr>Calibri</vt:lpstr>
      <vt:lpstr>Georgia</vt:lpstr>
      <vt:lpstr>1_Tema de Office</vt:lpstr>
      <vt:lpstr>2_Tema de Office</vt:lpstr>
      <vt:lpstr>Presentació del PowerPoint</vt:lpstr>
      <vt:lpstr>Resultat Corrent </vt:lpstr>
      <vt:lpstr>Presentació del PowerPoint</vt:lpstr>
      <vt:lpstr>Ingressos </vt:lpstr>
      <vt:lpstr>Presentació del PowerPoint</vt:lpstr>
      <vt:lpstr>Presentació del PowerPoint</vt:lpstr>
      <vt:lpstr>Presentació del PowerPoint</vt:lpstr>
      <vt:lpstr>Presentació del PowerPoint</vt:lpstr>
      <vt:lpstr>Despeses </vt:lpstr>
      <vt:lpstr>Presentació del PowerPoint</vt:lpstr>
      <vt:lpstr>Inversions </vt:lpstr>
      <vt:lpstr>Presentació del PowerPoint</vt:lpstr>
      <vt:lpstr>Presentació del PowerPoint</vt:lpstr>
      <vt:lpstr>Presentació del PowerPoint</vt:lpstr>
    </vt:vector>
  </TitlesOfParts>
  <Company>UOC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Pressupost campanya 2017</dc:title>
  <dc:creator>Carmen Pereira Vázquez</dc:creator>
  <cp:lastModifiedBy>Josep M. Llorens Pont</cp:lastModifiedBy>
  <cp:revision>359</cp:revision>
  <cp:lastPrinted>2017-12-13T08:02:05Z</cp:lastPrinted>
  <dcterms:created xsi:type="dcterms:W3CDTF">2016-11-15T16:51:15Z</dcterms:created>
  <dcterms:modified xsi:type="dcterms:W3CDTF">2019-06-12T14:39:00Z</dcterms:modified>
</cp:coreProperties>
</file>