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17"/>
  </p:notesMasterIdLst>
  <p:sldIdLst>
    <p:sldId id="257" r:id="rId3"/>
    <p:sldId id="320" r:id="rId4"/>
    <p:sldId id="328" r:id="rId5"/>
    <p:sldId id="321" r:id="rId6"/>
    <p:sldId id="329" r:id="rId7"/>
    <p:sldId id="333" r:id="rId8"/>
    <p:sldId id="310" r:id="rId9"/>
    <p:sldId id="332" r:id="rId10"/>
    <p:sldId id="322" r:id="rId11"/>
    <p:sldId id="311" r:id="rId12"/>
    <p:sldId id="323" r:id="rId13"/>
    <p:sldId id="312" r:id="rId14"/>
    <p:sldId id="313" r:id="rId15"/>
    <p:sldId id="291" r:id="rId16"/>
  </p:sldIdLst>
  <p:sldSz cx="12192000" cy="6858000"/>
  <p:notesSz cx="6797675" cy="987266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 mitjà 2 - èmfasi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465" autoAdjust="0"/>
  </p:normalViewPr>
  <p:slideViewPr>
    <p:cSldViewPr snapToGrid="0">
      <p:cViewPr varScale="1">
        <p:scale>
          <a:sx n="76" d="100"/>
          <a:sy n="76" d="100"/>
        </p:scale>
        <p:origin x="78" y="7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ABE1CF-D00E-407E-8E88-2EF01426D2DD}" type="datetimeFigureOut">
              <a:rPr lang="es-ES" smtClean="0"/>
              <a:pPr/>
              <a:t>21/06/2019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51224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377323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377323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CBEFE9-56F5-41C6-9F19-50DEA176BAFC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2742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-266700" y="803275"/>
            <a:ext cx="7145338" cy="4019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" name="Shape 199"/>
          <p:cNvSpPr txBox="1">
            <a:spLocks noGrp="1"/>
          </p:cNvSpPr>
          <p:nvPr>
            <p:ph type="body" idx="1"/>
          </p:nvPr>
        </p:nvSpPr>
        <p:spPr>
          <a:xfrm>
            <a:off x="661048" y="5090893"/>
            <a:ext cx="5288339" cy="48229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0" name="Shape 200"/>
          <p:cNvSpPr txBox="1">
            <a:spLocks noGrp="1"/>
          </p:cNvSpPr>
          <p:nvPr>
            <p:ph type="sldNum" idx="12"/>
          </p:nvPr>
        </p:nvSpPr>
        <p:spPr>
          <a:xfrm>
            <a:off x="3744383" y="10179930"/>
            <a:ext cx="2864517" cy="535883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s-E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71195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Shape 267"/>
          <p:cNvSpPr txBox="1">
            <a:spLocks noGrp="1"/>
          </p:cNvSpPr>
          <p:nvPr>
            <p:ph type="body" idx="1"/>
          </p:nvPr>
        </p:nvSpPr>
        <p:spPr>
          <a:xfrm>
            <a:off x="679778" y="4689515"/>
            <a:ext cx="5438139" cy="4442698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8" name="Shape 268"/>
          <p:cNvSpPr>
            <a:spLocks noGrp="1" noRot="1" noChangeAspect="1"/>
          </p:cNvSpPr>
          <p:nvPr>
            <p:ph type="sldImg" idx="2"/>
          </p:nvPr>
        </p:nvSpPr>
        <p:spPr>
          <a:xfrm>
            <a:off x="106363" y="739775"/>
            <a:ext cx="6584950" cy="37036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084922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 txBox="1">
            <a:spLocks noGrp="1"/>
          </p:cNvSpPr>
          <p:nvPr>
            <p:ph type="body" idx="1"/>
          </p:nvPr>
        </p:nvSpPr>
        <p:spPr>
          <a:xfrm>
            <a:off x="661044" y="5090893"/>
            <a:ext cx="5288338" cy="48229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0" name="Shape 230"/>
          <p:cNvSpPr>
            <a:spLocks noGrp="1" noRot="1" noChangeAspect="1"/>
          </p:cNvSpPr>
          <p:nvPr>
            <p:ph type="sldImg" idx="2"/>
          </p:nvPr>
        </p:nvSpPr>
        <p:spPr>
          <a:xfrm>
            <a:off x="-266700" y="803275"/>
            <a:ext cx="7145338" cy="4019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50655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 txBox="1">
            <a:spLocks noGrp="1"/>
          </p:cNvSpPr>
          <p:nvPr>
            <p:ph type="body" idx="1"/>
          </p:nvPr>
        </p:nvSpPr>
        <p:spPr>
          <a:xfrm>
            <a:off x="661044" y="5090893"/>
            <a:ext cx="5288338" cy="48229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0" name="Shape 230"/>
          <p:cNvSpPr>
            <a:spLocks noGrp="1" noRot="1" noChangeAspect="1"/>
          </p:cNvSpPr>
          <p:nvPr>
            <p:ph type="sldImg" idx="2"/>
          </p:nvPr>
        </p:nvSpPr>
        <p:spPr>
          <a:xfrm>
            <a:off x="-266700" y="803275"/>
            <a:ext cx="7145338" cy="4019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061908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 txBox="1">
            <a:spLocks noGrp="1"/>
          </p:cNvSpPr>
          <p:nvPr>
            <p:ph type="body" idx="1"/>
          </p:nvPr>
        </p:nvSpPr>
        <p:spPr>
          <a:xfrm>
            <a:off x="661044" y="5090893"/>
            <a:ext cx="5288338" cy="48229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0" name="Shape 230"/>
          <p:cNvSpPr>
            <a:spLocks noGrp="1" noRot="1" noChangeAspect="1"/>
          </p:cNvSpPr>
          <p:nvPr>
            <p:ph type="sldImg" idx="2"/>
          </p:nvPr>
        </p:nvSpPr>
        <p:spPr>
          <a:xfrm>
            <a:off x="-266700" y="803275"/>
            <a:ext cx="7145338" cy="4019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616851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 txBox="1">
            <a:spLocks noGrp="1"/>
          </p:cNvSpPr>
          <p:nvPr>
            <p:ph type="body" idx="1"/>
          </p:nvPr>
        </p:nvSpPr>
        <p:spPr>
          <a:xfrm>
            <a:off x="661044" y="5090893"/>
            <a:ext cx="5288338" cy="48229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0" name="Shape 230"/>
          <p:cNvSpPr>
            <a:spLocks noGrp="1" noRot="1" noChangeAspect="1"/>
          </p:cNvSpPr>
          <p:nvPr>
            <p:ph type="sldImg" idx="2"/>
          </p:nvPr>
        </p:nvSpPr>
        <p:spPr>
          <a:xfrm>
            <a:off x="-266700" y="803275"/>
            <a:ext cx="7145338" cy="4019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2790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 txBox="1">
            <a:spLocks noGrp="1"/>
          </p:cNvSpPr>
          <p:nvPr>
            <p:ph type="body" idx="1"/>
          </p:nvPr>
        </p:nvSpPr>
        <p:spPr>
          <a:xfrm>
            <a:off x="661044" y="5090893"/>
            <a:ext cx="5288338" cy="48229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0" name="Shape 230"/>
          <p:cNvSpPr>
            <a:spLocks noGrp="1" noRot="1" noChangeAspect="1"/>
          </p:cNvSpPr>
          <p:nvPr>
            <p:ph type="sldImg" idx="2"/>
          </p:nvPr>
        </p:nvSpPr>
        <p:spPr>
          <a:xfrm>
            <a:off x="-266700" y="803275"/>
            <a:ext cx="7145338" cy="4019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793315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 txBox="1">
            <a:spLocks noGrp="1"/>
          </p:cNvSpPr>
          <p:nvPr>
            <p:ph type="body" idx="1"/>
          </p:nvPr>
        </p:nvSpPr>
        <p:spPr>
          <a:xfrm>
            <a:off x="661044" y="5090893"/>
            <a:ext cx="5288338" cy="48229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0" name="Shape 230"/>
          <p:cNvSpPr>
            <a:spLocks noGrp="1" noRot="1" noChangeAspect="1"/>
          </p:cNvSpPr>
          <p:nvPr>
            <p:ph type="sldImg" idx="2"/>
          </p:nvPr>
        </p:nvSpPr>
        <p:spPr>
          <a:xfrm>
            <a:off x="-266700" y="803275"/>
            <a:ext cx="7145338" cy="4019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079156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 txBox="1">
            <a:spLocks noGrp="1"/>
          </p:cNvSpPr>
          <p:nvPr>
            <p:ph type="body" idx="1"/>
          </p:nvPr>
        </p:nvSpPr>
        <p:spPr>
          <a:xfrm>
            <a:off x="661044" y="5090893"/>
            <a:ext cx="5288338" cy="48229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0" name="Shape 230"/>
          <p:cNvSpPr>
            <a:spLocks noGrp="1" noRot="1" noChangeAspect="1"/>
          </p:cNvSpPr>
          <p:nvPr>
            <p:ph type="sldImg" idx="2"/>
          </p:nvPr>
        </p:nvSpPr>
        <p:spPr>
          <a:xfrm>
            <a:off x="-266700" y="803275"/>
            <a:ext cx="7145338" cy="4019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678918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 txBox="1">
            <a:spLocks noGrp="1"/>
          </p:cNvSpPr>
          <p:nvPr>
            <p:ph type="body" idx="1"/>
          </p:nvPr>
        </p:nvSpPr>
        <p:spPr>
          <a:xfrm>
            <a:off x="661044" y="5090893"/>
            <a:ext cx="5288338" cy="48229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0" name="Shape 230"/>
          <p:cNvSpPr>
            <a:spLocks noGrp="1" noRot="1" noChangeAspect="1"/>
          </p:cNvSpPr>
          <p:nvPr>
            <p:ph type="sldImg" idx="2"/>
          </p:nvPr>
        </p:nvSpPr>
        <p:spPr>
          <a:xfrm>
            <a:off x="-266700" y="803275"/>
            <a:ext cx="7145338" cy="4019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95743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://uoc.edu" TargetMode="Externa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hyperlink" Target="http://uoc.edu" TargetMode="External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iapositiva de título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78"/>
          </a:solidFill>
          <a:ln>
            <a:noFill/>
          </a:ln>
          <a:effectLst>
            <a:outerShdw blurRad="39999" dist="23000" dir="5400000" rotWithShape="0">
              <a:srgbClr val="000000">
                <a:alpha val="34900"/>
              </a:srgbClr>
            </a:outerShdw>
          </a:effectLst>
        </p:spPr>
        <p:txBody>
          <a:bodyPr lIns="121900" tIns="60933" rIns="121900" bIns="60933" anchor="ctr" anchorCtr="0">
            <a:noAutofit/>
          </a:bodyPr>
          <a:lstStyle/>
          <a:p>
            <a:pPr algn="ctr"/>
            <a:endParaRPr sz="2133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Shape 31"/>
          <p:cNvSpPr txBox="1">
            <a:spLocks noGrp="1"/>
          </p:cNvSpPr>
          <p:nvPr>
            <p:ph type="subTitle" idx="1"/>
          </p:nvPr>
        </p:nvSpPr>
        <p:spPr>
          <a:xfrm>
            <a:off x="1640951" y="4386083"/>
            <a:ext cx="8108000" cy="1752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11304"/>
              </a:lnSpc>
              <a:spcBef>
                <a:spcPts val="0"/>
              </a:spcBef>
              <a:buClr>
                <a:schemeClr val="lt1"/>
              </a:buClr>
              <a:buFont typeface="Georgia"/>
              <a:buNone/>
              <a:defRPr sz="3067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544182" marR="0" lvl="1" indent="-2329" algn="ctr" rtl="0">
              <a:spcBef>
                <a:spcPts val="667"/>
              </a:spcBef>
              <a:buClr>
                <a:srgbClr val="888888"/>
              </a:buClr>
              <a:buFont typeface="Arial"/>
              <a:buNone/>
              <a:defRPr sz="333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088367" marR="0" lvl="2" indent="-4661" algn="ctr" rtl="0">
              <a:spcBef>
                <a:spcPts val="587"/>
              </a:spcBef>
              <a:buClr>
                <a:srgbClr val="888888"/>
              </a:buClr>
              <a:buFont typeface="Arial"/>
              <a:buNone/>
              <a:defRPr sz="293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32550" marR="0" lvl="3" indent="-699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176734" marR="0" lvl="4" indent="-9321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20916" marR="0" lvl="5" indent="-1165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65100" marR="0" lvl="6" indent="-13981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809286" marR="0" lvl="7" indent="-16314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353467" marR="0" lvl="8" indent="-1709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32" name="Shape 32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310843" y="300305"/>
            <a:ext cx="1219200" cy="91760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Shape 33"/>
          <p:cNvSpPr/>
          <p:nvPr/>
        </p:nvSpPr>
        <p:spPr>
          <a:xfrm>
            <a:off x="310843" y="4340235"/>
            <a:ext cx="1219200" cy="47999"/>
          </a:xfrm>
          <a:prstGeom prst="rect">
            <a:avLst/>
          </a:prstGeom>
          <a:solidFill>
            <a:srgbClr val="73EDFF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algn="ctr"/>
            <a:endParaRPr sz="2133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Shape 34"/>
          <p:cNvSpPr/>
          <p:nvPr/>
        </p:nvSpPr>
        <p:spPr>
          <a:xfrm>
            <a:off x="1620548" y="4328333"/>
            <a:ext cx="10238800" cy="60800"/>
          </a:xfrm>
          <a:prstGeom prst="rect">
            <a:avLst/>
          </a:prstGeom>
          <a:solidFill>
            <a:srgbClr val="73EDFF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algn="ctr"/>
            <a:endParaRPr sz="2133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Shape 35">
            <a:hlinkClick r:id="rId3"/>
          </p:cNvPr>
          <p:cNvSpPr txBox="1"/>
          <p:nvPr/>
        </p:nvSpPr>
        <p:spPr>
          <a:xfrm>
            <a:off x="192125" y="4331784"/>
            <a:ext cx="957600" cy="348800"/>
          </a:xfrm>
          <a:prstGeom prst="rect">
            <a:avLst/>
          </a:prstGeom>
          <a:noFill/>
          <a:ln>
            <a:noFill/>
          </a:ln>
        </p:spPr>
        <p:txBody>
          <a:bodyPr lIns="121900" tIns="60933" rIns="121900" bIns="60933" anchor="t" anchorCtr="0">
            <a:noAutofit/>
          </a:bodyPr>
          <a:lstStyle/>
          <a:p>
            <a:pPr>
              <a:buClr>
                <a:srgbClr val="FFFFFF"/>
              </a:buClr>
              <a:buSzPct val="25000"/>
              <a:buFont typeface="Arial"/>
              <a:buNone/>
            </a:pPr>
            <a:r>
              <a:rPr lang="es-ES" sz="1467" kern="0">
                <a:solidFill>
                  <a:srgbClr val="FFFFFF"/>
                </a:solidFill>
                <a:ea typeface="Arial"/>
                <a:cs typeface="Arial"/>
                <a:sym typeface="Arial"/>
              </a:rPr>
              <a:t>uoc.edu</a:t>
            </a:r>
          </a:p>
        </p:txBody>
      </p:sp>
      <p:sp>
        <p:nvSpPr>
          <p:cNvPr id="36" name="Shape 36"/>
          <p:cNvSpPr/>
          <p:nvPr/>
        </p:nvSpPr>
        <p:spPr>
          <a:xfrm>
            <a:off x="1618181" y="1169916"/>
            <a:ext cx="4427200" cy="48000"/>
          </a:xfrm>
          <a:prstGeom prst="rect">
            <a:avLst/>
          </a:prstGeom>
          <a:solidFill>
            <a:srgbClr val="73EDFF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algn="ctr"/>
            <a:endParaRPr sz="2133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Shape 37"/>
          <p:cNvSpPr/>
          <p:nvPr/>
        </p:nvSpPr>
        <p:spPr>
          <a:xfrm>
            <a:off x="6152080" y="1169916"/>
            <a:ext cx="5707200" cy="48000"/>
          </a:xfrm>
          <a:prstGeom prst="rect">
            <a:avLst/>
          </a:prstGeom>
          <a:solidFill>
            <a:srgbClr val="73EDFF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algn="ctr"/>
            <a:endParaRPr sz="2133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Shape 38"/>
          <p:cNvSpPr/>
          <p:nvPr/>
        </p:nvSpPr>
        <p:spPr>
          <a:xfrm>
            <a:off x="1620549" y="313265"/>
            <a:ext cx="4427200" cy="48000"/>
          </a:xfrm>
          <a:prstGeom prst="rect">
            <a:avLst/>
          </a:prstGeom>
          <a:solidFill>
            <a:srgbClr val="73EDFF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algn="ctr"/>
            <a:endParaRPr sz="2133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Shape 39"/>
          <p:cNvSpPr/>
          <p:nvPr/>
        </p:nvSpPr>
        <p:spPr>
          <a:xfrm>
            <a:off x="6154450" y="313263"/>
            <a:ext cx="5707199" cy="48000"/>
          </a:xfrm>
          <a:prstGeom prst="rect">
            <a:avLst/>
          </a:prstGeom>
          <a:solidFill>
            <a:srgbClr val="73EDFF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algn="ctr"/>
            <a:endParaRPr sz="2133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Shape 40"/>
          <p:cNvSpPr/>
          <p:nvPr/>
        </p:nvSpPr>
        <p:spPr>
          <a:xfrm>
            <a:off x="310843" y="6514137"/>
            <a:ext cx="1219200" cy="48000"/>
          </a:xfrm>
          <a:prstGeom prst="rect">
            <a:avLst/>
          </a:prstGeom>
          <a:solidFill>
            <a:srgbClr val="73EDFF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algn="ctr"/>
            <a:endParaRPr sz="2133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Shape 41"/>
          <p:cNvSpPr/>
          <p:nvPr/>
        </p:nvSpPr>
        <p:spPr>
          <a:xfrm>
            <a:off x="1620548" y="6502235"/>
            <a:ext cx="10238800" cy="60800"/>
          </a:xfrm>
          <a:prstGeom prst="rect">
            <a:avLst/>
          </a:prstGeom>
          <a:solidFill>
            <a:srgbClr val="73EDFF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algn="ctr"/>
            <a:endParaRPr sz="2133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Shape 42"/>
          <p:cNvSpPr txBox="1">
            <a:spLocks noGrp="1"/>
          </p:cNvSpPr>
          <p:nvPr>
            <p:ph type="ctrTitle"/>
          </p:nvPr>
        </p:nvSpPr>
        <p:spPr>
          <a:xfrm>
            <a:off x="1620531" y="1188167"/>
            <a:ext cx="9088800" cy="282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6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 rtl="0">
              <a:spcBef>
                <a:spcPts val="0"/>
              </a:spcBef>
              <a:buNone/>
              <a:defRPr sz="2400"/>
            </a:lvl2pPr>
            <a:lvl3pPr lvl="2" indent="0" rtl="0">
              <a:spcBef>
                <a:spcPts val="0"/>
              </a:spcBef>
              <a:buNone/>
              <a:defRPr sz="2400"/>
            </a:lvl3pPr>
            <a:lvl4pPr lvl="3" indent="0" rtl="0">
              <a:spcBef>
                <a:spcPts val="0"/>
              </a:spcBef>
              <a:buNone/>
              <a:defRPr sz="2400"/>
            </a:lvl4pPr>
            <a:lvl5pPr lvl="4" indent="0" rtl="0">
              <a:spcBef>
                <a:spcPts val="0"/>
              </a:spcBef>
              <a:buNone/>
              <a:defRPr sz="2400"/>
            </a:lvl5pPr>
            <a:lvl6pPr lvl="5" indent="0" rtl="0">
              <a:spcBef>
                <a:spcPts val="0"/>
              </a:spcBef>
              <a:buNone/>
              <a:defRPr sz="2400"/>
            </a:lvl6pPr>
            <a:lvl7pPr lvl="6" indent="0" rtl="0">
              <a:spcBef>
                <a:spcPts val="0"/>
              </a:spcBef>
              <a:buNone/>
              <a:defRPr sz="2400"/>
            </a:lvl7pPr>
            <a:lvl8pPr lvl="7" indent="0" rtl="0">
              <a:spcBef>
                <a:spcPts val="0"/>
              </a:spcBef>
              <a:buNone/>
              <a:defRPr sz="2400"/>
            </a:lvl8pPr>
            <a:lvl9pPr lvl="8" indent="0" rtl="0">
              <a:spcBef>
                <a:spcPts val="0"/>
              </a:spcBef>
              <a:buNone/>
              <a:defRPr sz="2400"/>
            </a:lvl9pPr>
          </a:lstStyle>
          <a:p>
            <a:endParaRPr/>
          </a:p>
        </p:txBody>
      </p:sp>
      <p:pic>
        <p:nvPicPr>
          <p:cNvPr id="43" name="Shape 43"/>
          <p:cNvPicPr preferRelativeResize="0"/>
          <p:nvPr/>
        </p:nvPicPr>
        <p:blipFill rotWithShape="1">
          <a:blip r:embed="rId4" cstate="print">
            <a:alphaModFix/>
          </a:blip>
          <a:srcRect b="-13791"/>
          <a:stretch/>
        </p:blipFill>
        <p:spPr>
          <a:xfrm>
            <a:off x="1618167" y="398400"/>
            <a:ext cx="1844800" cy="524800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11409044" y="6333133"/>
            <a:ext cx="731600" cy="5248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/>
          <a:p>
            <a:pPr algn="r"/>
            <a:fld id="{00000000-1234-1234-1234-123412341234}" type="slidenum">
              <a:rPr lang="es-ES" sz="1733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pPr algn="r"/>
              <a:t>‹#›</a:t>
            </a:fld>
            <a:endParaRPr lang="es-ES" sz="1733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415430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ortadeta A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/>
        </p:nvSpPr>
        <p:spPr>
          <a:xfrm>
            <a:off x="0" y="-1021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39999" dist="23000" dir="5400000" rotWithShape="0">
              <a:srgbClr val="000000">
                <a:alpha val="34900"/>
              </a:srgbClr>
            </a:outerShdw>
          </a:effectLst>
        </p:spPr>
        <p:txBody>
          <a:bodyPr lIns="121900" tIns="60933" rIns="121900" bIns="60933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2133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2" name="Shape 72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293909" y="311908"/>
            <a:ext cx="796400" cy="59760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6088521" y="2028628"/>
            <a:ext cx="5792800" cy="383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9473"/>
              </a:lnSpc>
              <a:spcBef>
                <a:spcPts val="0"/>
              </a:spcBef>
              <a:buClr>
                <a:srgbClr val="000078"/>
              </a:buClr>
              <a:buSzPct val="100000"/>
              <a:buFont typeface="Georgia"/>
              <a:buNone/>
              <a:defRPr sz="2533" b="1" i="0" u="none" strike="noStrike" cap="none">
                <a:solidFill>
                  <a:srgbClr val="00007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544182" marR="0" lvl="1" indent="-2329" algn="l" rtl="0">
              <a:spcBef>
                <a:spcPts val="480"/>
              </a:spcBef>
              <a:buClr>
                <a:srgbClr val="000078"/>
              </a:buClr>
              <a:buSzPct val="100000"/>
              <a:buFont typeface="Georgia"/>
              <a:buNone/>
              <a:defRPr sz="2533" b="1" i="0" u="none" strike="noStrike" cap="none">
                <a:solidFill>
                  <a:srgbClr val="00007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1088367" marR="0" lvl="2" indent="-4661" algn="l" rtl="0">
              <a:spcBef>
                <a:spcPts val="427"/>
              </a:spcBef>
              <a:buClr>
                <a:srgbClr val="000078"/>
              </a:buClr>
              <a:buSzPct val="100000"/>
              <a:buFont typeface="Georgia"/>
              <a:buNone/>
              <a:defRPr sz="2533" b="1" i="0" u="none" strike="noStrike" cap="none">
                <a:solidFill>
                  <a:srgbClr val="00007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632550" marR="0" lvl="3" indent="-6990" algn="l" rtl="0">
              <a:spcBef>
                <a:spcPts val="373"/>
              </a:spcBef>
              <a:buClr>
                <a:srgbClr val="000078"/>
              </a:buClr>
              <a:buSzPct val="100000"/>
              <a:buFont typeface="Georgia"/>
              <a:buNone/>
              <a:defRPr sz="2533" b="1" i="0" u="none" strike="noStrike" cap="none">
                <a:solidFill>
                  <a:srgbClr val="00007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2176734" marR="0" lvl="4" indent="-9321" algn="l" rtl="0">
              <a:spcBef>
                <a:spcPts val="373"/>
              </a:spcBef>
              <a:buClr>
                <a:srgbClr val="000078"/>
              </a:buClr>
              <a:buSzPct val="100000"/>
              <a:buFont typeface="Georgia"/>
              <a:buNone/>
              <a:defRPr sz="2533" b="1" i="0" u="none" strike="noStrike" cap="none">
                <a:solidFill>
                  <a:srgbClr val="00007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720916" marR="0" lvl="5" indent="-11650" algn="l" rtl="0">
              <a:spcBef>
                <a:spcPts val="373"/>
              </a:spcBef>
              <a:buClr>
                <a:srgbClr val="000078"/>
              </a:buClr>
              <a:buSzPct val="100000"/>
              <a:buFont typeface="Georgia"/>
              <a:buNone/>
              <a:defRPr sz="2533" b="1" i="0" u="none" strike="noStrike" cap="none">
                <a:solidFill>
                  <a:srgbClr val="00007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3265100" marR="0" lvl="6" indent="-13981" algn="l" rtl="0">
              <a:spcBef>
                <a:spcPts val="373"/>
              </a:spcBef>
              <a:buClr>
                <a:srgbClr val="000078"/>
              </a:buClr>
              <a:buSzPct val="100000"/>
              <a:buFont typeface="Georgia"/>
              <a:buNone/>
              <a:defRPr sz="2533" b="1" i="0" u="none" strike="noStrike" cap="none">
                <a:solidFill>
                  <a:srgbClr val="00007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3809286" marR="0" lvl="7" indent="-16314" algn="l" rtl="0">
              <a:spcBef>
                <a:spcPts val="373"/>
              </a:spcBef>
              <a:buClr>
                <a:srgbClr val="000078"/>
              </a:buClr>
              <a:buSzPct val="100000"/>
              <a:buFont typeface="Georgia"/>
              <a:buNone/>
              <a:defRPr sz="2533" b="1" i="0" u="none" strike="noStrike" cap="none">
                <a:solidFill>
                  <a:srgbClr val="00007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4353467" marR="0" lvl="8" indent="-1709" algn="l" rtl="0">
              <a:spcBef>
                <a:spcPts val="373"/>
              </a:spcBef>
              <a:buClr>
                <a:srgbClr val="000078"/>
              </a:buClr>
              <a:buSzPct val="100000"/>
              <a:buFont typeface="Georgia"/>
              <a:buNone/>
              <a:defRPr sz="2533" b="1" i="0" u="none" strike="noStrike" cap="none">
                <a:solidFill>
                  <a:srgbClr val="00007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74" name="Shape 74"/>
          <p:cNvSpPr/>
          <p:nvPr/>
        </p:nvSpPr>
        <p:spPr>
          <a:xfrm>
            <a:off x="1156445" y="319504"/>
            <a:ext cx="1980399" cy="38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2133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Shape 75"/>
          <p:cNvSpPr/>
          <p:nvPr/>
        </p:nvSpPr>
        <p:spPr>
          <a:xfrm>
            <a:off x="3210041" y="320025"/>
            <a:ext cx="4287200" cy="38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2133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10491675" y="358425"/>
            <a:ext cx="1317600" cy="265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es-ES" smtClean="0">
                <a:solidFill>
                  <a:srgbClr val="000078"/>
                </a:solidFill>
                <a:ea typeface="Arial"/>
                <a:cs typeface="Arial"/>
                <a:sym typeface="Arial"/>
              </a:rPr>
              <a:pPr>
                <a:buSzPct val="25000"/>
              </a:pPr>
              <a:t>‹#›</a:t>
            </a:fld>
            <a:endParaRPr lang="es-ES">
              <a:solidFill>
                <a:srgbClr val="000078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77" name="Shape 77">
            <a:hlinkClick r:id="rId3"/>
          </p:cNvPr>
          <p:cNvSpPr txBox="1"/>
          <p:nvPr/>
        </p:nvSpPr>
        <p:spPr>
          <a:xfrm>
            <a:off x="9040156" y="358425"/>
            <a:ext cx="1315200" cy="143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s-ES" sz="933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uoc.edu</a:t>
            </a:r>
          </a:p>
        </p:txBody>
      </p:sp>
      <p:sp>
        <p:nvSpPr>
          <p:cNvPr id="78" name="Shape 78"/>
          <p:cNvSpPr/>
          <p:nvPr/>
        </p:nvSpPr>
        <p:spPr>
          <a:xfrm>
            <a:off x="293736" y="6519295"/>
            <a:ext cx="11568000" cy="38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2133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Shape 79"/>
          <p:cNvSpPr/>
          <p:nvPr/>
        </p:nvSpPr>
        <p:spPr>
          <a:xfrm>
            <a:off x="7578923" y="310949"/>
            <a:ext cx="1374400" cy="38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2133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Shape 80"/>
          <p:cNvSpPr/>
          <p:nvPr/>
        </p:nvSpPr>
        <p:spPr>
          <a:xfrm>
            <a:off x="9026723" y="313477"/>
            <a:ext cx="1374400" cy="38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2133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Shape 81"/>
          <p:cNvSpPr/>
          <p:nvPr/>
        </p:nvSpPr>
        <p:spPr>
          <a:xfrm>
            <a:off x="10473867" y="313477"/>
            <a:ext cx="1374400" cy="38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2133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Shape 82"/>
          <p:cNvSpPr/>
          <p:nvPr/>
        </p:nvSpPr>
        <p:spPr>
          <a:xfrm>
            <a:off x="7578923" y="869713"/>
            <a:ext cx="1374400" cy="38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2133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Shape 83"/>
          <p:cNvSpPr/>
          <p:nvPr/>
        </p:nvSpPr>
        <p:spPr>
          <a:xfrm>
            <a:off x="9026723" y="872241"/>
            <a:ext cx="1374400" cy="38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2133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Shape 84"/>
          <p:cNvSpPr/>
          <p:nvPr/>
        </p:nvSpPr>
        <p:spPr>
          <a:xfrm>
            <a:off x="10473867" y="872241"/>
            <a:ext cx="1374400" cy="38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2133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Shape 85"/>
          <p:cNvSpPr/>
          <p:nvPr/>
        </p:nvSpPr>
        <p:spPr>
          <a:xfrm>
            <a:off x="3210041" y="869713"/>
            <a:ext cx="4287200" cy="38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2133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Shape 86"/>
          <p:cNvSpPr/>
          <p:nvPr/>
        </p:nvSpPr>
        <p:spPr>
          <a:xfrm>
            <a:off x="1156445" y="872241"/>
            <a:ext cx="1980399" cy="38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2133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/>
          <p:nvPr/>
        </p:nvSpPr>
        <p:spPr>
          <a:xfrm>
            <a:off x="12670995" y="1649495"/>
            <a:ext cx="1219200" cy="1219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2133" b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Shape 88"/>
          <p:cNvSpPr/>
          <p:nvPr/>
        </p:nvSpPr>
        <p:spPr>
          <a:xfrm>
            <a:off x="293736" y="1987311"/>
            <a:ext cx="11515600" cy="38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2133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Shape 89"/>
          <p:cNvSpPr/>
          <p:nvPr/>
        </p:nvSpPr>
        <p:spPr>
          <a:xfrm>
            <a:off x="6006831" y="1900149"/>
            <a:ext cx="81600" cy="178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2133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0" name="Shape 90"/>
          <p:cNvPicPr preferRelativeResize="0"/>
          <p:nvPr/>
        </p:nvPicPr>
        <p:blipFill rotWithShape="1">
          <a:blip r:embed="rId4" cstate="print">
            <a:alphaModFix/>
          </a:blip>
          <a:srcRect r="-11731" b="-11731"/>
          <a:stretch/>
        </p:blipFill>
        <p:spPr>
          <a:xfrm>
            <a:off x="1156800" y="383533"/>
            <a:ext cx="1452000" cy="3632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Shape 91"/>
          <p:cNvSpPr txBox="1">
            <a:spLocks noGrp="1"/>
          </p:cNvSpPr>
          <p:nvPr>
            <p:ph type="body" idx="2"/>
          </p:nvPr>
        </p:nvSpPr>
        <p:spPr>
          <a:xfrm>
            <a:off x="310843" y="2190508"/>
            <a:ext cx="2899200" cy="46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9444"/>
              </a:lnSpc>
              <a:spcBef>
                <a:spcPts val="0"/>
              </a:spcBef>
              <a:buClr>
                <a:srgbClr val="FFFFFF"/>
              </a:buClr>
              <a:buFont typeface="Arial"/>
              <a:buNone/>
              <a:defRPr sz="48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544182" marR="0" lvl="1" indent="-2329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088367" marR="0" lvl="2" indent="-4661" algn="l" rtl="0">
              <a:spcBef>
                <a:spcPts val="427"/>
              </a:spcBef>
              <a:buClr>
                <a:schemeClr val="dk1"/>
              </a:buClr>
              <a:buFont typeface="Arial"/>
              <a:buNone/>
              <a:defRPr sz="213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32550" marR="0" lvl="3" indent="-6990" algn="l" rtl="0">
              <a:spcBef>
                <a:spcPts val="373"/>
              </a:spcBef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176734" marR="0" lvl="4" indent="-9321" algn="l" rtl="0">
              <a:spcBef>
                <a:spcPts val="373"/>
              </a:spcBef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20916" marR="0" lvl="5" indent="-11650" algn="l" rtl="0">
              <a:spcBef>
                <a:spcPts val="373"/>
              </a:spcBef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65100" marR="0" lvl="6" indent="-13981" algn="l" rtl="0">
              <a:spcBef>
                <a:spcPts val="373"/>
              </a:spcBef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809286" marR="0" lvl="7" indent="-16314" algn="l" rtl="0">
              <a:spcBef>
                <a:spcPts val="373"/>
              </a:spcBef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353467" marR="0" lvl="8" indent="-1709" algn="l" rtl="0">
              <a:spcBef>
                <a:spcPts val="373"/>
              </a:spcBef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>
            <a:off x="209233" y="2366267"/>
            <a:ext cx="5968000" cy="3306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None/>
              <a:defRPr sz="4800" b="1">
                <a:solidFill>
                  <a:srgbClr val="000078"/>
                </a:solidFill>
              </a:defRPr>
            </a:lvl1pPr>
            <a:lvl2pPr lvl="1" rtl="0">
              <a:spcBef>
                <a:spcPts val="0"/>
              </a:spcBef>
              <a:buNone/>
              <a:defRPr sz="4800" b="1">
                <a:solidFill>
                  <a:srgbClr val="000078"/>
                </a:solidFill>
              </a:defRPr>
            </a:lvl2pPr>
            <a:lvl3pPr lvl="2" rtl="0">
              <a:spcBef>
                <a:spcPts val="0"/>
              </a:spcBef>
              <a:buNone/>
              <a:defRPr sz="4800" b="1">
                <a:solidFill>
                  <a:srgbClr val="000078"/>
                </a:solidFill>
              </a:defRPr>
            </a:lvl3pPr>
            <a:lvl4pPr lvl="3" rtl="0">
              <a:spcBef>
                <a:spcPts val="0"/>
              </a:spcBef>
              <a:buNone/>
              <a:defRPr sz="4800" b="1">
                <a:solidFill>
                  <a:srgbClr val="000078"/>
                </a:solidFill>
              </a:defRPr>
            </a:lvl4pPr>
            <a:lvl5pPr lvl="4" rtl="0">
              <a:spcBef>
                <a:spcPts val="0"/>
              </a:spcBef>
              <a:buNone/>
              <a:defRPr sz="4800" b="1">
                <a:solidFill>
                  <a:srgbClr val="000078"/>
                </a:solidFill>
              </a:defRPr>
            </a:lvl5pPr>
            <a:lvl6pPr lvl="5" rtl="0">
              <a:spcBef>
                <a:spcPts val="0"/>
              </a:spcBef>
              <a:buNone/>
              <a:defRPr sz="4800" b="1">
                <a:solidFill>
                  <a:srgbClr val="000078"/>
                </a:solidFill>
              </a:defRPr>
            </a:lvl6pPr>
            <a:lvl7pPr lvl="6" rtl="0">
              <a:spcBef>
                <a:spcPts val="0"/>
              </a:spcBef>
              <a:buNone/>
              <a:defRPr sz="4800" b="1">
                <a:solidFill>
                  <a:srgbClr val="000078"/>
                </a:solidFill>
              </a:defRPr>
            </a:lvl7pPr>
            <a:lvl8pPr lvl="7" rtl="0">
              <a:spcBef>
                <a:spcPts val="0"/>
              </a:spcBef>
              <a:buNone/>
              <a:defRPr sz="4800" b="1">
                <a:solidFill>
                  <a:srgbClr val="000078"/>
                </a:solidFill>
              </a:defRPr>
            </a:lvl8pPr>
            <a:lvl9pPr lvl="8" rtl="0">
              <a:spcBef>
                <a:spcPts val="0"/>
              </a:spcBef>
              <a:buNone/>
              <a:defRPr sz="4800" b="1">
                <a:solidFill>
                  <a:srgbClr val="000078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90926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Interior - Blanc 2"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/>
          <p:nvPr/>
        </p:nvSpPr>
        <p:spPr>
          <a:xfrm>
            <a:off x="143283" y="1706359"/>
            <a:ext cx="11853200" cy="1002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algn="ctr"/>
            <a:endParaRPr sz="2133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Shape 179"/>
          <p:cNvSpPr txBox="1">
            <a:spLocks noGrp="1"/>
          </p:cNvSpPr>
          <p:nvPr>
            <p:ph type="dt" idx="10"/>
          </p:nvPr>
        </p:nvSpPr>
        <p:spPr>
          <a:xfrm>
            <a:off x="7583674" y="362177"/>
            <a:ext cx="1308799" cy="2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067" b="0" i="0">
                <a:solidFill>
                  <a:srgbClr val="00007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544182" marR="0" lvl="1" indent="-2329" algn="l" rtl="0">
              <a:spcBef>
                <a:spcPts val="0"/>
              </a:spcBef>
              <a:buNone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088367" marR="0" lvl="2" indent="-4661" algn="l" rtl="0">
              <a:spcBef>
                <a:spcPts val="0"/>
              </a:spcBef>
              <a:buNone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32550" marR="0" lvl="3" indent="-6990" algn="l" rtl="0">
              <a:spcBef>
                <a:spcPts val="0"/>
              </a:spcBef>
              <a:buNone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176734" marR="0" lvl="4" indent="-9321" algn="l" rtl="0">
              <a:spcBef>
                <a:spcPts val="0"/>
              </a:spcBef>
              <a:buNone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20916" marR="0" lvl="5" indent="-11650" algn="l" rtl="0">
              <a:spcBef>
                <a:spcPts val="0"/>
              </a:spcBef>
              <a:buNone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65100" marR="0" lvl="6" indent="-13981" algn="l" rtl="0">
              <a:spcBef>
                <a:spcPts val="0"/>
              </a:spcBef>
              <a:buNone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809286" marR="0" lvl="7" indent="-16314" algn="l" rtl="0">
              <a:spcBef>
                <a:spcPts val="0"/>
              </a:spcBef>
              <a:buNone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353467" marR="0" lvl="8" indent="-1709" algn="l" rtl="0">
              <a:spcBef>
                <a:spcPts val="0"/>
              </a:spcBef>
              <a:buNone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ca-ES" smtClean="0"/>
              <a:t>06/06/2019</a:t>
            </a:r>
            <a:endParaRPr/>
          </a:p>
        </p:txBody>
      </p:sp>
      <p:sp>
        <p:nvSpPr>
          <p:cNvPr id="180" name="Shape 180"/>
          <p:cNvSpPr txBox="1">
            <a:spLocks noGrp="1"/>
          </p:cNvSpPr>
          <p:nvPr>
            <p:ph type="sldNum" idx="12"/>
          </p:nvPr>
        </p:nvSpPr>
        <p:spPr>
          <a:xfrm>
            <a:off x="10491675" y="358425"/>
            <a:ext cx="1317600" cy="265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es-ES">
                <a:solidFill>
                  <a:srgbClr val="000078"/>
                </a:solidFill>
              </a:rPr>
              <a:pPr>
                <a:buSzPct val="25000"/>
              </a:pPr>
              <a:t>‹#›</a:t>
            </a:fld>
            <a:endParaRPr lang="es-ES">
              <a:solidFill>
                <a:srgbClr val="000078"/>
              </a:solidFill>
            </a:endParaRPr>
          </a:p>
        </p:txBody>
      </p:sp>
      <p:sp>
        <p:nvSpPr>
          <p:cNvPr id="181" name="Shape 181"/>
          <p:cNvSpPr txBox="1">
            <a:spLocks noGrp="1"/>
          </p:cNvSpPr>
          <p:nvPr>
            <p:ph type="body" idx="1"/>
          </p:nvPr>
        </p:nvSpPr>
        <p:spPr>
          <a:xfrm>
            <a:off x="293736" y="871988"/>
            <a:ext cx="776000" cy="33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/>
              <a:buNone/>
              <a:defRPr sz="2533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544182" marR="0" lvl="1" indent="-2329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088367" marR="0" lvl="2" indent="-4661" algn="l" rtl="0">
              <a:spcBef>
                <a:spcPts val="427"/>
              </a:spcBef>
              <a:buClr>
                <a:schemeClr val="dk1"/>
              </a:buClr>
              <a:buFont typeface="Arial"/>
              <a:buNone/>
              <a:defRPr sz="213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32550" marR="0" lvl="3" indent="-6990" algn="l" rtl="0">
              <a:spcBef>
                <a:spcPts val="373"/>
              </a:spcBef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176734" marR="0" lvl="4" indent="-9321" algn="l" rtl="0">
              <a:spcBef>
                <a:spcPts val="373"/>
              </a:spcBef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20916" marR="0" lvl="5" indent="-11650" algn="l" rtl="0">
              <a:spcBef>
                <a:spcPts val="373"/>
              </a:spcBef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65100" marR="0" lvl="6" indent="-13981" algn="l" rtl="0">
              <a:spcBef>
                <a:spcPts val="373"/>
              </a:spcBef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809286" marR="0" lvl="7" indent="-16314" algn="l" rtl="0">
              <a:spcBef>
                <a:spcPts val="373"/>
              </a:spcBef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353467" marR="0" lvl="8" indent="-1709" algn="l" rtl="0">
              <a:spcBef>
                <a:spcPts val="373"/>
              </a:spcBef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2" name="Shape 182"/>
          <p:cNvSpPr txBox="1">
            <a:spLocks noGrp="1"/>
          </p:cNvSpPr>
          <p:nvPr>
            <p:ph type="body" idx="2"/>
          </p:nvPr>
        </p:nvSpPr>
        <p:spPr>
          <a:xfrm>
            <a:off x="1142000" y="871988"/>
            <a:ext cx="6384400" cy="33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Font typeface="Arial"/>
              <a:buNone/>
              <a:defRPr sz="2533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544182" marR="0" lvl="1" indent="-2329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088367" marR="0" lvl="2" indent="-4661" algn="l" rtl="0">
              <a:spcBef>
                <a:spcPts val="427"/>
              </a:spcBef>
              <a:buClr>
                <a:schemeClr val="dk1"/>
              </a:buClr>
              <a:buFont typeface="Arial"/>
              <a:buNone/>
              <a:defRPr sz="213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32550" marR="0" lvl="3" indent="-6990" algn="l" rtl="0">
              <a:spcBef>
                <a:spcPts val="373"/>
              </a:spcBef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176734" marR="0" lvl="4" indent="-9321" algn="l" rtl="0">
              <a:spcBef>
                <a:spcPts val="373"/>
              </a:spcBef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20916" marR="0" lvl="5" indent="-11650" algn="l" rtl="0">
              <a:spcBef>
                <a:spcPts val="373"/>
              </a:spcBef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65100" marR="0" lvl="6" indent="-13981" algn="l" rtl="0">
              <a:spcBef>
                <a:spcPts val="373"/>
              </a:spcBef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809286" marR="0" lvl="7" indent="-16314" algn="l" rtl="0">
              <a:spcBef>
                <a:spcPts val="373"/>
              </a:spcBef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353467" marR="0" lvl="8" indent="-1709" algn="l" rtl="0">
              <a:spcBef>
                <a:spcPts val="373"/>
              </a:spcBef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88675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traportada"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78"/>
          </a:solidFill>
          <a:ln>
            <a:noFill/>
          </a:ln>
          <a:effectLst>
            <a:outerShdw blurRad="39999" dist="23000" dir="5400000" rotWithShape="0">
              <a:srgbClr val="000000">
                <a:alpha val="34900"/>
              </a:srgbClr>
            </a:outerShdw>
          </a:effectLst>
        </p:spPr>
        <p:txBody>
          <a:bodyPr lIns="121900" tIns="60933" rIns="121900" bIns="60933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2133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5" name="Shape 185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9905071" y="0"/>
            <a:ext cx="2286800" cy="1580800"/>
          </a:xfrm>
          <a:prstGeom prst="rect">
            <a:avLst/>
          </a:prstGeom>
          <a:noFill/>
          <a:ln>
            <a:noFill/>
          </a:ln>
        </p:spPr>
      </p:pic>
      <p:sp>
        <p:nvSpPr>
          <p:cNvPr id="186" name="Shape 186"/>
          <p:cNvSpPr/>
          <p:nvPr/>
        </p:nvSpPr>
        <p:spPr>
          <a:xfrm>
            <a:off x="298916" y="1169916"/>
            <a:ext cx="4427200" cy="48000"/>
          </a:xfrm>
          <a:prstGeom prst="rect">
            <a:avLst/>
          </a:prstGeom>
          <a:solidFill>
            <a:srgbClr val="73EDFF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2133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Shape 187"/>
          <p:cNvSpPr/>
          <p:nvPr/>
        </p:nvSpPr>
        <p:spPr>
          <a:xfrm>
            <a:off x="301284" y="313265"/>
            <a:ext cx="4427200" cy="48000"/>
          </a:xfrm>
          <a:prstGeom prst="rect">
            <a:avLst/>
          </a:prstGeom>
          <a:solidFill>
            <a:srgbClr val="73EDFF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2133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98916" y="6477235"/>
            <a:ext cx="4427200" cy="48000"/>
          </a:xfrm>
          <a:prstGeom prst="rect">
            <a:avLst/>
          </a:prstGeom>
          <a:solidFill>
            <a:srgbClr val="73EDFF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2133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9" name="Shape 189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298916" y="397860"/>
            <a:ext cx="1552400" cy="38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0" name="Shape 190"/>
          <p:cNvPicPr preferRelativeResize="0"/>
          <p:nvPr/>
        </p:nvPicPr>
        <p:blipFill rotWithShape="1">
          <a:blip r:embed="rId4" cstate="print">
            <a:alphaModFix/>
          </a:blip>
          <a:srcRect/>
          <a:stretch/>
        </p:blipFill>
        <p:spPr>
          <a:xfrm>
            <a:off x="340247" y="1461293"/>
            <a:ext cx="235599" cy="24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1" name="Shape 191"/>
          <p:cNvPicPr preferRelativeResize="0"/>
          <p:nvPr/>
        </p:nvPicPr>
        <p:blipFill rotWithShape="1">
          <a:blip r:embed="rId5" cstate="print">
            <a:alphaModFix/>
          </a:blip>
          <a:srcRect/>
          <a:stretch/>
        </p:blipFill>
        <p:spPr>
          <a:xfrm>
            <a:off x="340247" y="1811288"/>
            <a:ext cx="265199" cy="220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2" name="Shape 192"/>
          <p:cNvPicPr preferRelativeResize="0"/>
          <p:nvPr/>
        </p:nvPicPr>
        <p:blipFill rotWithShape="1">
          <a:blip r:embed="rId6" cstate="print">
            <a:alphaModFix/>
          </a:blip>
          <a:srcRect/>
          <a:stretch/>
        </p:blipFill>
        <p:spPr>
          <a:xfrm>
            <a:off x="337210" y="2144568"/>
            <a:ext cx="251199" cy="251200"/>
          </a:xfrm>
          <a:prstGeom prst="rect">
            <a:avLst/>
          </a:prstGeom>
          <a:noFill/>
          <a:ln>
            <a:noFill/>
          </a:ln>
        </p:spPr>
      </p:pic>
      <p:sp>
        <p:nvSpPr>
          <p:cNvPr id="193" name="Shape 193"/>
          <p:cNvSpPr txBox="1">
            <a:spLocks noGrp="1"/>
          </p:cNvSpPr>
          <p:nvPr>
            <p:ph type="body" idx="1"/>
          </p:nvPr>
        </p:nvSpPr>
        <p:spPr>
          <a:xfrm>
            <a:off x="649736" y="1393244"/>
            <a:ext cx="4076400" cy="418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buClr>
                <a:schemeClr val="lt1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544182" marR="0" lvl="1" indent="-2329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088367" marR="0" lvl="2" indent="-4661" algn="l" rtl="0">
              <a:spcBef>
                <a:spcPts val="427"/>
              </a:spcBef>
              <a:buClr>
                <a:schemeClr val="dk1"/>
              </a:buClr>
              <a:buFont typeface="Arial"/>
              <a:buNone/>
              <a:defRPr sz="213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32550" marR="0" lvl="3" indent="-6990" algn="l" rtl="0">
              <a:spcBef>
                <a:spcPts val="373"/>
              </a:spcBef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176734" marR="0" lvl="4" indent="-9321" algn="l" rtl="0">
              <a:spcBef>
                <a:spcPts val="373"/>
              </a:spcBef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20916" marR="0" lvl="5" indent="-11650" algn="l" rtl="0">
              <a:spcBef>
                <a:spcPts val="373"/>
              </a:spcBef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65100" marR="0" lvl="6" indent="-13981" algn="l" rtl="0">
              <a:spcBef>
                <a:spcPts val="373"/>
              </a:spcBef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809286" marR="0" lvl="7" indent="-16314" algn="l" rtl="0">
              <a:spcBef>
                <a:spcPts val="373"/>
              </a:spcBef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353467" marR="0" lvl="8" indent="-1709" algn="l" rtl="0">
              <a:spcBef>
                <a:spcPts val="373"/>
              </a:spcBef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4" name="Shape 194"/>
          <p:cNvSpPr txBox="1">
            <a:spLocks noGrp="1"/>
          </p:cNvSpPr>
          <p:nvPr>
            <p:ph type="body" idx="2"/>
          </p:nvPr>
        </p:nvSpPr>
        <p:spPr>
          <a:xfrm>
            <a:off x="649736" y="1734455"/>
            <a:ext cx="4076400" cy="37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buClr>
                <a:schemeClr val="lt1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544182" marR="0" lvl="1" indent="-2329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088367" marR="0" lvl="2" indent="-4661" algn="l" rtl="0">
              <a:spcBef>
                <a:spcPts val="427"/>
              </a:spcBef>
              <a:buClr>
                <a:schemeClr val="dk1"/>
              </a:buClr>
              <a:buFont typeface="Arial"/>
              <a:buNone/>
              <a:defRPr sz="213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32550" marR="0" lvl="3" indent="-6990" algn="l" rtl="0">
              <a:spcBef>
                <a:spcPts val="373"/>
              </a:spcBef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176734" marR="0" lvl="4" indent="-9321" algn="l" rtl="0">
              <a:spcBef>
                <a:spcPts val="373"/>
              </a:spcBef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20916" marR="0" lvl="5" indent="-11650" algn="l" rtl="0">
              <a:spcBef>
                <a:spcPts val="373"/>
              </a:spcBef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65100" marR="0" lvl="6" indent="-13981" algn="l" rtl="0">
              <a:spcBef>
                <a:spcPts val="373"/>
              </a:spcBef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809286" marR="0" lvl="7" indent="-16314" algn="l" rtl="0">
              <a:spcBef>
                <a:spcPts val="373"/>
              </a:spcBef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353467" marR="0" lvl="8" indent="-1709" algn="l" rtl="0">
              <a:spcBef>
                <a:spcPts val="373"/>
              </a:spcBef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5" name="Shape 195"/>
          <p:cNvSpPr txBox="1">
            <a:spLocks noGrp="1"/>
          </p:cNvSpPr>
          <p:nvPr>
            <p:ph type="body" idx="3"/>
          </p:nvPr>
        </p:nvSpPr>
        <p:spPr>
          <a:xfrm>
            <a:off x="649736" y="2069735"/>
            <a:ext cx="4076400" cy="37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buClr>
                <a:schemeClr val="lt1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544182" marR="0" lvl="1" indent="-2329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088367" marR="0" lvl="2" indent="-4661" algn="l" rtl="0">
              <a:spcBef>
                <a:spcPts val="427"/>
              </a:spcBef>
              <a:buClr>
                <a:schemeClr val="dk1"/>
              </a:buClr>
              <a:buFont typeface="Arial"/>
              <a:buNone/>
              <a:defRPr sz="213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32550" marR="0" lvl="3" indent="-6990" algn="l" rtl="0">
              <a:spcBef>
                <a:spcPts val="373"/>
              </a:spcBef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176734" marR="0" lvl="4" indent="-9321" algn="l" rtl="0">
              <a:spcBef>
                <a:spcPts val="373"/>
              </a:spcBef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20916" marR="0" lvl="5" indent="-11650" algn="l" rtl="0">
              <a:spcBef>
                <a:spcPts val="373"/>
              </a:spcBef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65100" marR="0" lvl="6" indent="-13981" algn="l" rtl="0">
              <a:spcBef>
                <a:spcPts val="373"/>
              </a:spcBef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809286" marR="0" lvl="7" indent="-16314" algn="l" rtl="0">
              <a:spcBef>
                <a:spcPts val="373"/>
              </a:spcBef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353467" marR="0" lvl="8" indent="-1709" algn="l" rtl="0">
              <a:spcBef>
                <a:spcPts val="373"/>
              </a:spcBef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6" name="Shape 196"/>
          <p:cNvSpPr txBox="1">
            <a:spLocks noGrp="1"/>
          </p:cNvSpPr>
          <p:nvPr>
            <p:ph type="sldNum" idx="12"/>
          </p:nvPr>
        </p:nvSpPr>
        <p:spPr>
          <a:xfrm>
            <a:off x="11409044" y="6333133"/>
            <a:ext cx="731600" cy="5248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/>
          <a:p>
            <a:pPr algn="r"/>
            <a:fld id="{00000000-1234-1234-1234-123412341234}" type="slidenum">
              <a:rPr lang="es-ES" sz="1733" smtClean="0">
                <a:solidFill>
                  <a:schemeClr val="lt1"/>
                </a:solidFill>
              </a:rPr>
              <a:pPr algn="r"/>
              <a:t>‹#›</a:t>
            </a:fld>
            <a:endParaRPr lang="es-ES" sz="1733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285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http://uoc.edu" TargetMode="Externa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.png"/><Relationship Id="rId5" Type="http://schemas.openxmlformats.org/officeDocument/2006/relationships/hyperlink" Target="http://uoc.edu" TargetMode="Externa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4" cstate="print">
            <a:alphaModFix/>
          </a:blip>
          <a:srcRect/>
          <a:stretch/>
        </p:blipFill>
        <p:spPr>
          <a:xfrm>
            <a:off x="293736" y="310952"/>
            <a:ext cx="796400" cy="5996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/>
          <p:nvPr/>
        </p:nvSpPr>
        <p:spPr>
          <a:xfrm>
            <a:off x="1156445" y="319504"/>
            <a:ext cx="1980399" cy="38400"/>
          </a:xfrm>
          <a:prstGeom prst="rect">
            <a:avLst/>
          </a:prstGeom>
          <a:solidFill>
            <a:srgbClr val="73EDFF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algn="ctr"/>
            <a:endParaRPr sz="2133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Shape 12"/>
          <p:cNvSpPr/>
          <p:nvPr/>
        </p:nvSpPr>
        <p:spPr>
          <a:xfrm>
            <a:off x="3210041" y="320025"/>
            <a:ext cx="4287200" cy="38400"/>
          </a:xfrm>
          <a:prstGeom prst="rect">
            <a:avLst/>
          </a:prstGeom>
          <a:solidFill>
            <a:srgbClr val="73EDFF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algn="ctr"/>
            <a:endParaRPr sz="2133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Shape 13">
            <a:hlinkClick r:id="rId5"/>
          </p:cNvPr>
          <p:cNvSpPr txBox="1"/>
          <p:nvPr/>
        </p:nvSpPr>
        <p:spPr>
          <a:xfrm>
            <a:off x="9040156" y="358425"/>
            <a:ext cx="1315200" cy="143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>
              <a:buSzPct val="25000"/>
            </a:pPr>
            <a:r>
              <a:rPr lang="es-ES" sz="933" kern="0">
                <a:solidFill>
                  <a:srgbClr val="000078"/>
                </a:solidFill>
                <a:ea typeface="Arial"/>
                <a:cs typeface="Arial"/>
                <a:sym typeface="Arial"/>
              </a:rPr>
              <a:t>uoc.edu</a:t>
            </a:r>
          </a:p>
        </p:txBody>
      </p:sp>
      <p:sp>
        <p:nvSpPr>
          <p:cNvPr id="14" name="Shape 14"/>
          <p:cNvSpPr/>
          <p:nvPr/>
        </p:nvSpPr>
        <p:spPr>
          <a:xfrm>
            <a:off x="293736" y="6519295"/>
            <a:ext cx="11568000" cy="38400"/>
          </a:xfrm>
          <a:prstGeom prst="rect">
            <a:avLst/>
          </a:prstGeom>
          <a:solidFill>
            <a:srgbClr val="73EDFF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algn="ctr"/>
            <a:endParaRPr sz="2133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Shape 15"/>
          <p:cNvSpPr/>
          <p:nvPr/>
        </p:nvSpPr>
        <p:spPr>
          <a:xfrm>
            <a:off x="7578923" y="310949"/>
            <a:ext cx="1374400" cy="38400"/>
          </a:xfrm>
          <a:prstGeom prst="rect">
            <a:avLst/>
          </a:prstGeom>
          <a:solidFill>
            <a:srgbClr val="73EDFF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algn="ctr"/>
            <a:endParaRPr sz="2133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Shape 16"/>
          <p:cNvSpPr/>
          <p:nvPr/>
        </p:nvSpPr>
        <p:spPr>
          <a:xfrm>
            <a:off x="9026723" y="313477"/>
            <a:ext cx="1374400" cy="38400"/>
          </a:xfrm>
          <a:prstGeom prst="rect">
            <a:avLst/>
          </a:prstGeom>
          <a:solidFill>
            <a:srgbClr val="73EDFF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algn="ctr"/>
            <a:endParaRPr sz="2133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Shape 17"/>
          <p:cNvSpPr/>
          <p:nvPr/>
        </p:nvSpPr>
        <p:spPr>
          <a:xfrm>
            <a:off x="10473867" y="313477"/>
            <a:ext cx="1374400" cy="38400"/>
          </a:xfrm>
          <a:prstGeom prst="rect">
            <a:avLst/>
          </a:prstGeom>
          <a:solidFill>
            <a:srgbClr val="73EDFF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algn="ctr"/>
            <a:endParaRPr sz="2133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Shape 18"/>
          <p:cNvSpPr/>
          <p:nvPr/>
        </p:nvSpPr>
        <p:spPr>
          <a:xfrm>
            <a:off x="7578923" y="869713"/>
            <a:ext cx="1374400" cy="38400"/>
          </a:xfrm>
          <a:prstGeom prst="rect">
            <a:avLst/>
          </a:prstGeom>
          <a:solidFill>
            <a:srgbClr val="73EDFF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algn="ctr"/>
            <a:endParaRPr sz="2133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Shape 19"/>
          <p:cNvSpPr/>
          <p:nvPr/>
        </p:nvSpPr>
        <p:spPr>
          <a:xfrm>
            <a:off x="9026723" y="872241"/>
            <a:ext cx="1374400" cy="38400"/>
          </a:xfrm>
          <a:prstGeom prst="rect">
            <a:avLst/>
          </a:prstGeom>
          <a:solidFill>
            <a:srgbClr val="73EDFF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algn="ctr"/>
            <a:endParaRPr sz="2133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Shape 20"/>
          <p:cNvSpPr/>
          <p:nvPr/>
        </p:nvSpPr>
        <p:spPr>
          <a:xfrm>
            <a:off x="10473867" y="872241"/>
            <a:ext cx="1374400" cy="38400"/>
          </a:xfrm>
          <a:prstGeom prst="rect">
            <a:avLst/>
          </a:prstGeom>
          <a:solidFill>
            <a:srgbClr val="73EDFF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algn="ctr"/>
            <a:endParaRPr sz="2133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Shape 21"/>
          <p:cNvSpPr/>
          <p:nvPr/>
        </p:nvSpPr>
        <p:spPr>
          <a:xfrm>
            <a:off x="3210041" y="869713"/>
            <a:ext cx="4287200" cy="38400"/>
          </a:xfrm>
          <a:prstGeom prst="rect">
            <a:avLst/>
          </a:prstGeom>
          <a:solidFill>
            <a:srgbClr val="73EDFF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algn="ctr"/>
            <a:endParaRPr sz="2133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Shape 22"/>
          <p:cNvSpPr/>
          <p:nvPr/>
        </p:nvSpPr>
        <p:spPr>
          <a:xfrm>
            <a:off x="1156445" y="872241"/>
            <a:ext cx="1980399" cy="38400"/>
          </a:xfrm>
          <a:prstGeom prst="rect">
            <a:avLst/>
          </a:prstGeom>
          <a:solidFill>
            <a:srgbClr val="73EDFF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algn="ctr"/>
            <a:endParaRPr sz="2133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Shape 23"/>
          <p:cNvSpPr/>
          <p:nvPr/>
        </p:nvSpPr>
        <p:spPr>
          <a:xfrm>
            <a:off x="3210041" y="1987312"/>
            <a:ext cx="4287200" cy="38400"/>
          </a:xfrm>
          <a:prstGeom prst="rect">
            <a:avLst/>
          </a:prstGeom>
          <a:solidFill>
            <a:srgbClr val="73EDFF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algn="ctr"/>
            <a:endParaRPr sz="2133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Shape 24"/>
          <p:cNvSpPr/>
          <p:nvPr/>
        </p:nvSpPr>
        <p:spPr>
          <a:xfrm>
            <a:off x="7578922" y="1987311"/>
            <a:ext cx="4269599" cy="38400"/>
          </a:xfrm>
          <a:prstGeom prst="rect">
            <a:avLst/>
          </a:prstGeom>
          <a:solidFill>
            <a:srgbClr val="73EDFF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algn="ctr"/>
            <a:endParaRPr sz="2133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Shape 25"/>
          <p:cNvSpPr/>
          <p:nvPr/>
        </p:nvSpPr>
        <p:spPr>
          <a:xfrm>
            <a:off x="293736" y="1987312"/>
            <a:ext cx="2843200" cy="38400"/>
          </a:xfrm>
          <a:prstGeom prst="rect">
            <a:avLst/>
          </a:prstGeom>
          <a:solidFill>
            <a:srgbClr val="73EDFF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algn="ctr"/>
            <a:endParaRPr sz="2133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Shape 26"/>
          <p:cNvSpPr txBox="1">
            <a:spLocks noGrp="1"/>
          </p:cNvSpPr>
          <p:nvPr>
            <p:ph type="dt" idx="10"/>
          </p:nvPr>
        </p:nvSpPr>
        <p:spPr>
          <a:xfrm>
            <a:off x="7583674" y="362177"/>
            <a:ext cx="1308799" cy="2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067" b="0" i="0">
                <a:solidFill>
                  <a:srgbClr val="00007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544182" marR="0" lvl="1" indent="-2329" algn="l" rtl="0">
              <a:spcBef>
                <a:spcPts val="0"/>
              </a:spcBef>
              <a:buNone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088367" marR="0" lvl="2" indent="-4661" algn="l" rtl="0">
              <a:spcBef>
                <a:spcPts val="0"/>
              </a:spcBef>
              <a:buNone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32550" marR="0" lvl="3" indent="-6990" algn="l" rtl="0">
              <a:spcBef>
                <a:spcPts val="0"/>
              </a:spcBef>
              <a:buNone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176734" marR="0" lvl="4" indent="-9321" algn="l" rtl="0">
              <a:spcBef>
                <a:spcPts val="0"/>
              </a:spcBef>
              <a:buNone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20916" marR="0" lvl="5" indent="-11650" algn="l" rtl="0">
              <a:spcBef>
                <a:spcPts val="0"/>
              </a:spcBef>
              <a:buNone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65100" marR="0" lvl="6" indent="-13981" algn="l" rtl="0">
              <a:spcBef>
                <a:spcPts val="0"/>
              </a:spcBef>
              <a:buNone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809286" marR="0" lvl="7" indent="-16314" algn="l" rtl="0">
              <a:spcBef>
                <a:spcPts val="0"/>
              </a:spcBef>
              <a:buNone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353467" marR="0" lvl="8" indent="-1709" algn="l" rtl="0">
              <a:spcBef>
                <a:spcPts val="0"/>
              </a:spcBef>
              <a:buNone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ca-ES" kern="0" smtClean="0"/>
              <a:t>06/06/2019</a:t>
            </a:r>
            <a:endParaRPr kern="0"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10491675" y="358425"/>
            <a:ext cx="1317600" cy="265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es-ES" sz="1067" kern="0">
                <a:solidFill>
                  <a:srgbClr val="000078"/>
                </a:solidFill>
                <a:ea typeface="Arial"/>
                <a:cs typeface="Arial"/>
                <a:sym typeface="Arial"/>
              </a:rPr>
              <a:pPr>
                <a:buSzPct val="25000"/>
              </a:pPr>
              <a:t>‹#›</a:t>
            </a:fld>
            <a:endParaRPr lang="es-ES" sz="1067" kern="0">
              <a:solidFill>
                <a:srgbClr val="000078"/>
              </a:solidFill>
              <a:ea typeface="Arial"/>
              <a:cs typeface="Arial"/>
              <a:sym typeface="Arial"/>
            </a:endParaRPr>
          </a:p>
        </p:txBody>
      </p:sp>
      <p:pic>
        <p:nvPicPr>
          <p:cNvPr id="28" name="Shape 28"/>
          <p:cNvPicPr preferRelativeResize="0"/>
          <p:nvPr/>
        </p:nvPicPr>
        <p:blipFill rotWithShape="1">
          <a:blip r:embed="rId6" cstate="print">
            <a:alphaModFix/>
          </a:blip>
          <a:srcRect r="-11731" b="-11731"/>
          <a:stretch/>
        </p:blipFill>
        <p:spPr>
          <a:xfrm>
            <a:off x="1156800" y="383533"/>
            <a:ext cx="1452000" cy="363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8959366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5" r:id="rId2"/>
  </p:sldLayoutIdLst>
  <p:hf hdr="0" ftr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4" cstate="print">
            <a:alphaModFix/>
          </a:blip>
          <a:srcRect/>
          <a:stretch/>
        </p:blipFill>
        <p:spPr>
          <a:xfrm>
            <a:off x="293736" y="310952"/>
            <a:ext cx="796400" cy="5996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/>
          <p:nvPr/>
        </p:nvSpPr>
        <p:spPr>
          <a:xfrm>
            <a:off x="1156445" y="319504"/>
            <a:ext cx="1980399" cy="38400"/>
          </a:xfrm>
          <a:prstGeom prst="rect">
            <a:avLst/>
          </a:prstGeom>
          <a:solidFill>
            <a:srgbClr val="73EDFF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algn="ctr"/>
            <a:endParaRPr sz="2133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Shape 12"/>
          <p:cNvSpPr/>
          <p:nvPr/>
        </p:nvSpPr>
        <p:spPr>
          <a:xfrm>
            <a:off x="3210041" y="320025"/>
            <a:ext cx="4287200" cy="38400"/>
          </a:xfrm>
          <a:prstGeom prst="rect">
            <a:avLst/>
          </a:prstGeom>
          <a:solidFill>
            <a:srgbClr val="73EDFF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algn="ctr"/>
            <a:endParaRPr sz="2133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Shape 13">
            <a:hlinkClick r:id="rId5"/>
          </p:cNvPr>
          <p:cNvSpPr txBox="1"/>
          <p:nvPr/>
        </p:nvSpPr>
        <p:spPr>
          <a:xfrm>
            <a:off x="9040156" y="358425"/>
            <a:ext cx="1315200" cy="143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>
              <a:buSzPct val="25000"/>
            </a:pPr>
            <a:r>
              <a:rPr lang="es-ES" sz="933" kern="0">
                <a:solidFill>
                  <a:srgbClr val="000078"/>
                </a:solidFill>
                <a:ea typeface="Arial"/>
                <a:cs typeface="Arial"/>
                <a:sym typeface="Arial"/>
              </a:rPr>
              <a:t>uoc.edu</a:t>
            </a:r>
          </a:p>
        </p:txBody>
      </p:sp>
      <p:sp>
        <p:nvSpPr>
          <p:cNvPr id="14" name="Shape 14"/>
          <p:cNvSpPr/>
          <p:nvPr/>
        </p:nvSpPr>
        <p:spPr>
          <a:xfrm>
            <a:off x="293736" y="6519295"/>
            <a:ext cx="11568000" cy="38400"/>
          </a:xfrm>
          <a:prstGeom prst="rect">
            <a:avLst/>
          </a:prstGeom>
          <a:solidFill>
            <a:srgbClr val="73EDFF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algn="ctr"/>
            <a:endParaRPr sz="2133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Shape 15"/>
          <p:cNvSpPr/>
          <p:nvPr/>
        </p:nvSpPr>
        <p:spPr>
          <a:xfrm>
            <a:off x="7578923" y="310949"/>
            <a:ext cx="1374400" cy="38400"/>
          </a:xfrm>
          <a:prstGeom prst="rect">
            <a:avLst/>
          </a:prstGeom>
          <a:solidFill>
            <a:srgbClr val="73EDFF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algn="ctr"/>
            <a:endParaRPr sz="2133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Shape 16"/>
          <p:cNvSpPr/>
          <p:nvPr/>
        </p:nvSpPr>
        <p:spPr>
          <a:xfrm>
            <a:off x="9026723" y="313477"/>
            <a:ext cx="1374400" cy="38400"/>
          </a:xfrm>
          <a:prstGeom prst="rect">
            <a:avLst/>
          </a:prstGeom>
          <a:solidFill>
            <a:srgbClr val="73EDFF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algn="ctr"/>
            <a:endParaRPr sz="2133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Shape 17"/>
          <p:cNvSpPr/>
          <p:nvPr/>
        </p:nvSpPr>
        <p:spPr>
          <a:xfrm>
            <a:off x="10473867" y="313477"/>
            <a:ext cx="1374400" cy="38400"/>
          </a:xfrm>
          <a:prstGeom prst="rect">
            <a:avLst/>
          </a:prstGeom>
          <a:solidFill>
            <a:srgbClr val="73EDFF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algn="ctr"/>
            <a:endParaRPr sz="2133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Shape 18"/>
          <p:cNvSpPr/>
          <p:nvPr/>
        </p:nvSpPr>
        <p:spPr>
          <a:xfrm>
            <a:off x="7578923" y="869713"/>
            <a:ext cx="1374400" cy="38400"/>
          </a:xfrm>
          <a:prstGeom prst="rect">
            <a:avLst/>
          </a:prstGeom>
          <a:solidFill>
            <a:srgbClr val="73EDFF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algn="ctr"/>
            <a:endParaRPr sz="2133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Shape 19"/>
          <p:cNvSpPr/>
          <p:nvPr/>
        </p:nvSpPr>
        <p:spPr>
          <a:xfrm>
            <a:off x="9026723" y="872241"/>
            <a:ext cx="1374400" cy="38400"/>
          </a:xfrm>
          <a:prstGeom prst="rect">
            <a:avLst/>
          </a:prstGeom>
          <a:solidFill>
            <a:srgbClr val="73EDFF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algn="ctr"/>
            <a:endParaRPr sz="2133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Shape 20"/>
          <p:cNvSpPr/>
          <p:nvPr/>
        </p:nvSpPr>
        <p:spPr>
          <a:xfrm>
            <a:off x="10473867" y="872241"/>
            <a:ext cx="1374400" cy="38400"/>
          </a:xfrm>
          <a:prstGeom prst="rect">
            <a:avLst/>
          </a:prstGeom>
          <a:solidFill>
            <a:srgbClr val="73EDFF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algn="ctr"/>
            <a:endParaRPr sz="2133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Shape 21"/>
          <p:cNvSpPr/>
          <p:nvPr/>
        </p:nvSpPr>
        <p:spPr>
          <a:xfrm>
            <a:off x="3210041" y="869713"/>
            <a:ext cx="4287200" cy="38400"/>
          </a:xfrm>
          <a:prstGeom prst="rect">
            <a:avLst/>
          </a:prstGeom>
          <a:solidFill>
            <a:srgbClr val="73EDFF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algn="ctr"/>
            <a:endParaRPr sz="2133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Shape 22"/>
          <p:cNvSpPr/>
          <p:nvPr/>
        </p:nvSpPr>
        <p:spPr>
          <a:xfrm>
            <a:off x="1156445" y="872241"/>
            <a:ext cx="1980399" cy="38400"/>
          </a:xfrm>
          <a:prstGeom prst="rect">
            <a:avLst/>
          </a:prstGeom>
          <a:solidFill>
            <a:srgbClr val="73EDFF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algn="ctr"/>
            <a:endParaRPr sz="2133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Shape 23"/>
          <p:cNvSpPr/>
          <p:nvPr/>
        </p:nvSpPr>
        <p:spPr>
          <a:xfrm>
            <a:off x="3210041" y="1987312"/>
            <a:ext cx="4287200" cy="38400"/>
          </a:xfrm>
          <a:prstGeom prst="rect">
            <a:avLst/>
          </a:prstGeom>
          <a:solidFill>
            <a:srgbClr val="73EDFF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algn="ctr"/>
            <a:endParaRPr sz="2133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Shape 24"/>
          <p:cNvSpPr/>
          <p:nvPr/>
        </p:nvSpPr>
        <p:spPr>
          <a:xfrm>
            <a:off x="7578922" y="1987311"/>
            <a:ext cx="4269599" cy="38400"/>
          </a:xfrm>
          <a:prstGeom prst="rect">
            <a:avLst/>
          </a:prstGeom>
          <a:solidFill>
            <a:srgbClr val="73EDFF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algn="ctr"/>
            <a:endParaRPr sz="2133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Shape 25"/>
          <p:cNvSpPr/>
          <p:nvPr/>
        </p:nvSpPr>
        <p:spPr>
          <a:xfrm>
            <a:off x="293736" y="1987312"/>
            <a:ext cx="2843200" cy="38400"/>
          </a:xfrm>
          <a:prstGeom prst="rect">
            <a:avLst/>
          </a:prstGeom>
          <a:solidFill>
            <a:srgbClr val="73EDFF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algn="ctr"/>
            <a:endParaRPr sz="2133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Shape 26"/>
          <p:cNvSpPr txBox="1">
            <a:spLocks noGrp="1"/>
          </p:cNvSpPr>
          <p:nvPr>
            <p:ph type="dt" idx="10"/>
          </p:nvPr>
        </p:nvSpPr>
        <p:spPr>
          <a:xfrm>
            <a:off x="7583674" y="362177"/>
            <a:ext cx="1308799" cy="2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067" b="0" i="0">
                <a:solidFill>
                  <a:srgbClr val="00007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544182" marR="0" lvl="1" indent="-2329" algn="l" rtl="0">
              <a:spcBef>
                <a:spcPts val="0"/>
              </a:spcBef>
              <a:buNone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088367" marR="0" lvl="2" indent="-4661" algn="l" rtl="0">
              <a:spcBef>
                <a:spcPts val="0"/>
              </a:spcBef>
              <a:buNone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32550" marR="0" lvl="3" indent="-6990" algn="l" rtl="0">
              <a:spcBef>
                <a:spcPts val="0"/>
              </a:spcBef>
              <a:buNone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176734" marR="0" lvl="4" indent="-9321" algn="l" rtl="0">
              <a:spcBef>
                <a:spcPts val="0"/>
              </a:spcBef>
              <a:buNone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20916" marR="0" lvl="5" indent="-11650" algn="l" rtl="0">
              <a:spcBef>
                <a:spcPts val="0"/>
              </a:spcBef>
              <a:buNone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65100" marR="0" lvl="6" indent="-13981" algn="l" rtl="0">
              <a:spcBef>
                <a:spcPts val="0"/>
              </a:spcBef>
              <a:buNone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809286" marR="0" lvl="7" indent="-16314" algn="l" rtl="0">
              <a:spcBef>
                <a:spcPts val="0"/>
              </a:spcBef>
              <a:buNone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353467" marR="0" lvl="8" indent="-1709" algn="l" rtl="0">
              <a:spcBef>
                <a:spcPts val="0"/>
              </a:spcBef>
              <a:buNone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ca-ES" kern="0" smtClean="0"/>
              <a:t>06/06/2019</a:t>
            </a:r>
            <a:endParaRPr kern="0"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10491675" y="358425"/>
            <a:ext cx="1317600" cy="265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es-ES" sz="1067" kern="0">
                <a:solidFill>
                  <a:srgbClr val="000078"/>
                </a:solidFill>
                <a:ea typeface="Arial"/>
                <a:cs typeface="Arial"/>
                <a:sym typeface="Arial"/>
              </a:rPr>
              <a:pPr>
                <a:buSzPct val="25000"/>
              </a:pPr>
              <a:t>‹#›</a:t>
            </a:fld>
            <a:endParaRPr lang="es-ES" sz="1067" kern="0">
              <a:solidFill>
                <a:srgbClr val="000078"/>
              </a:solidFill>
              <a:ea typeface="Arial"/>
              <a:cs typeface="Arial"/>
              <a:sym typeface="Arial"/>
            </a:endParaRPr>
          </a:p>
        </p:txBody>
      </p:sp>
      <p:pic>
        <p:nvPicPr>
          <p:cNvPr id="28" name="Shape 28"/>
          <p:cNvPicPr preferRelativeResize="0"/>
          <p:nvPr/>
        </p:nvPicPr>
        <p:blipFill rotWithShape="1">
          <a:blip r:embed="rId6" cstate="print">
            <a:alphaModFix/>
          </a:blip>
          <a:srcRect r="-11731" b="-11731"/>
          <a:stretch/>
        </p:blipFill>
        <p:spPr>
          <a:xfrm>
            <a:off x="1156800" y="383533"/>
            <a:ext cx="1452000" cy="363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9491782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</p:sldLayoutIdLst>
  <p:hf hdr="0" ftr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6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número de diapositiva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/>
            <a:fld id="{00000000-1234-1234-1234-123412341234}" type="slidenum">
              <a:rPr lang="es-ES" sz="1733" smtClean="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pPr algn="r"/>
              <a:t>1</a:t>
            </a:fld>
            <a:endParaRPr lang="es-ES" sz="1733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" name="Shape 203"/>
          <p:cNvSpPr txBox="1">
            <a:spLocks/>
          </p:cNvSpPr>
          <p:nvPr/>
        </p:nvSpPr>
        <p:spPr>
          <a:xfrm>
            <a:off x="1631558" y="1529436"/>
            <a:ext cx="8667636" cy="291786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  <a:defRPr sz="6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 rtl="0">
              <a:spcBef>
                <a:spcPts val="0"/>
              </a:spcBef>
              <a:buNone/>
              <a:defRPr sz="2400"/>
            </a:lvl2pPr>
            <a:lvl3pPr lvl="2" indent="0" rtl="0">
              <a:spcBef>
                <a:spcPts val="0"/>
              </a:spcBef>
              <a:buNone/>
              <a:defRPr sz="2400"/>
            </a:lvl3pPr>
            <a:lvl4pPr lvl="3" indent="0" rtl="0">
              <a:spcBef>
                <a:spcPts val="0"/>
              </a:spcBef>
              <a:buNone/>
              <a:defRPr sz="2400"/>
            </a:lvl4pPr>
            <a:lvl5pPr lvl="4" indent="0" rtl="0">
              <a:spcBef>
                <a:spcPts val="0"/>
              </a:spcBef>
              <a:buNone/>
              <a:defRPr sz="2400"/>
            </a:lvl5pPr>
            <a:lvl6pPr lvl="5" indent="0" rtl="0">
              <a:spcBef>
                <a:spcPts val="0"/>
              </a:spcBef>
              <a:buNone/>
              <a:defRPr sz="2400"/>
            </a:lvl6pPr>
            <a:lvl7pPr lvl="6" indent="0" rtl="0">
              <a:spcBef>
                <a:spcPts val="0"/>
              </a:spcBef>
              <a:buNone/>
              <a:defRPr sz="2400"/>
            </a:lvl7pPr>
            <a:lvl8pPr lvl="7" indent="0" rtl="0">
              <a:spcBef>
                <a:spcPts val="0"/>
              </a:spcBef>
              <a:buNone/>
              <a:defRPr sz="2400"/>
            </a:lvl8pPr>
            <a:lvl9pPr lvl="8" indent="0" rtl="0">
              <a:spcBef>
                <a:spcPts val="0"/>
              </a:spcBef>
              <a:buNone/>
              <a:defRPr sz="2400"/>
            </a:lvl9pPr>
          </a:lstStyle>
          <a:p>
            <a:r>
              <a:rPr lang="ca-ES" kern="0" dirty="0" err="1" smtClean="0"/>
              <a:t>Presentación</a:t>
            </a:r>
            <a:endParaRPr lang="ca-ES" kern="0" dirty="0" smtClean="0"/>
          </a:p>
          <a:p>
            <a:r>
              <a:rPr lang="ca-ES" kern="0" dirty="0" err="1" smtClean="0"/>
              <a:t>Liquidación</a:t>
            </a:r>
            <a:r>
              <a:rPr lang="ca-ES" kern="0" dirty="0" smtClean="0"/>
              <a:t> 2018</a:t>
            </a:r>
            <a:endParaRPr lang="ca-ES" kern="0" dirty="0"/>
          </a:p>
        </p:txBody>
      </p:sp>
      <p:sp>
        <p:nvSpPr>
          <p:cNvPr id="8" name="Shape 202"/>
          <p:cNvSpPr txBox="1">
            <a:spLocks noGrp="1"/>
          </p:cNvSpPr>
          <p:nvPr>
            <p:ph type="subTitle" idx="1"/>
          </p:nvPr>
        </p:nvSpPr>
        <p:spPr>
          <a:xfrm>
            <a:off x="1631558" y="4688286"/>
            <a:ext cx="7247450" cy="1268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a-ES" sz="3600" dirty="0" err="1" smtClean="0"/>
              <a:t>Plenaria</a:t>
            </a:r>
            <a:r>
              <a:rPr lang="ca-ES" sz="3600" dirty="0" smtClean="0"/>
              <a:t> del </a:t>
            </a:r>
            <a:r>
              <a:rPr lang="ca-ES" sz="3600" dirty="0" err="1" smtClean="0"/>
              <a:t>Patronato</a:t>
            </a:r>
            <a:endParaRPr lang="ca-ES" sz="3600" dirty="0" smtClean="0"/>
          </a:p>
          <a:p>
            <a:pPr lvl="0">
              <a:spcBef>
                <a:spcPts val="0"/>
              </a:spcBef>
              <a:buNone/>
            </a:pPr>
            <a:r>
              <a:rPr lang="ca-ES" sz="2800" dirty="0" smtClean="0">
                <a:solidFill>
                  <a:schemeClr val="bg1"/>
                </a:solidFill>
              </a:rPr>
              <a:t>6 de </a:t>
            </a:r>
            <a:r>
              <a:rPr lang="ca-ES" sz="2800" dirty="0" err="1" smtClean="0">
                <a:solidFill>
                  <a:schemeClr val="bg1"/>
                </a:solidFill>
              </a:rPr>
              <a:t>junio</a:t>
            </a:r>
            <a:r>
              <a:rPr lang="ca-ES" sz="2800" dirty="0" smtClean="0">
                <a:solidFill>
                  <a:schemeClr val="bg1"/>
                </a:solidFill>
              </a:rPr>
              <a:t> de 2019</a:t>
            </a:r>
            <a:endParaRPr lang="ca-E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>
            <a:spLocks noGrp="1"/>
          </p:cNvSpPr>
          <p:nvPr>
            <p:ph type="sldNum" idx="12"/>
          </p:nvPr>
        </p:nvSpPr>
        <p:spPr>
          <a:xfrm>
            <a:off x="10491675" y="358425"/>
            <a:ext cx="1317600" cy="2656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s-E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10</a:t>
            </a:fld>
            <a:endParaRPr lang="es-ES"/>
          </a:p>
        </p:txBody>
      </p:sp>
      <p:sp>
        <p:nvSpPr>
          <p:cNvPr id="13" name="Shape 235"/>
          <p:cNvSpPr txBox="1">
            <a:spLocks/>
          </p:cNvSpPr>
          <p:nvPr/>
        </p:nvSpPr>
        <p:spPr>
          <a:xfrm>
            <a:off x="3262866" y="437571"/>
            <a:ext cx="4567489" cy="3316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2533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544182" marR="0" lvl="1" indent="-2329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088367" marR="0" lvl="2" indent="-4661" algn="l" rtl="0">
              <a:lnSpc>
                <a:spcPct val="100000"/>
              </a:lnSpc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13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32550" marR="0" lvl="3" indent="-6990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176734" marR="0" lvl="4" indent="-9321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20916" marR="0" lvl="5" indent="-11650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65100" marR="0" lvl="6" indent="-13981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809286" marR="0" lvl="7" indent="-16314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353467" marR="0" lvl="8" indent="-1709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buSzPct val="25000"/>
            </a:pPr>
            <a:r>
              <a:rPr lang="ca-ES" sz="2400" kern="0" dirty="0" err="1" smtClean="0"/>
              <a:t>Evolución</a:t>
            </a:r>
            <a:r>
              <a:rPr lang="ca-ES" sz="2400" kern="0" dirty="0" smtClean="0"/>
              <a:t> </a:t>
            </a:r>
            <a:r>
              <a:rPr lang="ca-ES" sz="2400" kern="0" dirty="0" err="1" smtClean="0"/>
              <a:t>Gastos</a:t>
            </a:r>
            <a:r>
              <a:rPr lang="ca-ES" sz="2400" kern="0" dirty="0" smtClean="0"/>
              <a:t> </a:t>
            </a:r>
            <a:endParaRPr lang="ca-ES" sz="2400" kern="0" dirty="0"/>
          </a:p>
        </p:txBody>
      </p:sp>
      <p:sp>
        <p:nvSpPr>
          <p:cNvPr id="11" name="CuadroTexto 8"/>
          <p:cNvSpPr txBox="1"/>
          <p:nvPr/>
        </p:nvSpPr>
        <p:spPr>
          <a:xfrm>
            <a:off x="10371438" y="6604084"/>
            <a:ext cx="14378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200" dirty="0">
                <a:solidFill>
                  <a:schemeClr val="bg2">
                    <a:lumMod val="75000"/>
                  </a:schemeClr>
                </a:solidFill>
              </a:rPr>
              <a:t>En </a:t>
            </a:r>
            <a:r>
              <a:rPr lang="ca-ES" sz="1200" dirty="0" err="1" smtClean="0">
                <a:solidFill>
                  <a:schemeClr val="bg2">
                    <a:lumMod val="75000"/>
                  </a:schemeClr>
                </a:solidFill>
              </a:rPr>
              <a:t>millones</a:t>
            </a:r>
            <a:r>
              <a:rPr lang="ca-ES" sz="1200" dirty="0" smtClean="0">
                <a:solidFill>
                  <a:schemeClr val="bg2">
                    <a:lumMod val="75000"/>
                  </a:schemeClr>
                </a:solidFill>
              </a:rPr>
              <a:t> de</a:t>
            </a:r>
            <a:r>
              <a:rPr lang="ca-ES" sz="1200" dirty="0" smtClean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</a:rPr>
              <a:t>€</a:t>
            </a:r>
            <a:endParaRPr lang="ca-ES" sz="12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Contenidor de data 2"/>
          <p:cNvSpPr>
            <a:spLocks noGrp="1"/>
          </p:cNvSpPr>
          <p:nvPr>
            <p:ph type="dt" idx="10"/>
          </p:nvPr>
        </p:nvSpPr>
        <p:spPr>
          <a:xfrm>
            <a:off x="8936485" y="511991"/>
            <a:ext cx="1308799" cy="257200"/>
          </a:xfrm>
        </p:spPr>
        <p:txBody>
          <a:bodyPr/>
          <a:lstStyle/>
          <a:p>
            <a:r>
              <a:rPr lang="ca-ES" smtClean="0"/>
              <a:t>06/06/2019</a:t>
            </a:r>
            <a:endParaRPr lang="ca-E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1786" y="1334529"/>
            <a:ext cx="10472863" cy="4866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372336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buSzPct val="25000"/>
            </a:pPr>
            <a:fld id="{00000000-1234-1234-1234-123412341234}" type="slidenum">
              <a:rPr lang="es-ES" b="0" i="0" smtClean="0">
                <a:solidFill>
                  <a:srgbClr val="000078"/>
                </a:solidFill>
                <a:latin typeface="Arial"/>
                <a:ea typeface="Arial"/>
                <a:cs typeface="Arial"/>
                <a:sym typeface="Arial"/>
              </a:rPr>
              <a:pPr>
                <a:buSzPct val="25000"/>
              </a:pPr>
              <a:t>11</a:t>
            </a:fld>
            <a:endParaRPr lang="es-ES" b="0" i="0">
              <a:solidFill>
                <a:srgbClr val="00007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374525" y="1251177"/>
            <a:ext cx="793807" cy="7489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>
                <a:srgbClr val="FFFFFF"/>
              </a:buClr>
            </a:pPr>
            <a:r>
              <a:rPr lang="es-ES" altLang="ca-ES" sz="4267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04</a:t>
            </a:r>
            <a:endParaRPr lang="es-ES" altLang="ca-ES" sz="4267" b="1" dirty="0">
              <a:solidFill>
                <a:srgbClr val="FFFFFF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7" name="Shape 329"/>
          <p:cNvSpPr txBox="1">
            <a:spLocks noGrp="1"/>
          </p:cNvSpPr>
          <p:nvPr>
            <p:ph type="title"/>
          </p:nvPr>
        </p:nvSpPr>
        <p:spPr bwMode="auto">
          <a:xfrm>
            <a:off x="374524" y="2154054"/>
            <a:ext cx="11982451" cy="330623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ca-ES" altLang="ca-ES" dirty="0" smtClean="0">
                <a:latin typeface="Arial" pitchFamily="34" charset="0"/>
                <a:cs typeface="Arial" pitchFamily="34" charset="0"/>
              </a:rPr>
              <a:t>Inversiones</a:t>
            </a:r>
            <a:br>
              <a:rPr lang="ca-ES" altLang="ca-ES" dirty="0" smtClean="0">
                <a:latin typeface="Arial" pitchFamily="34" charset="0"/>
                <a:cs typeface="Arial" pitchFamily="34" charset="0"/>
              </a:rPr>
            </a:br>
            <a:endParaRPr lang="ca-ES" altLang="ca-ES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6942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>
            <a:spLocks noGrp="1"/>
          </p:cNvSpPr>
          <p:nvPr>
            <p:ph type="sldNum" idx="12"/>
          </p:nvPr>
        </p:nvSpPr>
        <p:spPr>
          <a:xfrm>
            <a:off x="10491675" y="358425"/>
            <a:ext cx="1317600" cy="2656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s-E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12</a:t>
            </a:fld>
            <a:endParaRPr lang="es-ES"/>
          </a:p>
        </p:txBody>
      </p:sp>
      <p:sp>
        <p:nvSpPr>
          <p:cNvPr id="13" name="Shape 235"/>
          <p:cNvSpPr txBox="1">
            <a:spLocks/>
          </p:cNvSpPr>
          <p:nvPr/>
        </p:nvSpPr>
        <p:spPr>
          <a:xfrm>
            <a:off x="3262866" y="437571"/>
            <a:ext cx="4567489" cy="3316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2533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544182" marR="0" lvl="1" indent="-2329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088367" marR="0" lvl="2" indent="-4661" algn="l" rtl="0">
              <a:lnSpc>
                <a:spcPct val="100000"/>
              </a:lnSpc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13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32550" marR="0" lvl="3" indent="-6990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176734" marR="0" lvl="4" indent="-9321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20916" marR="0" lvl="5" indent="-11650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65100" marR="0" lvl="6" indent="-13981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809286" marR="0" lvl="7" indent="-16314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353467" marR="0" lvl="8" indent="-1709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buSzPct val="25000"/>
            </a:pPr>
            <a:r>
              <a:rPr lang="ca-ES" sz="2400" kern="0" dirty="0" err="1" smtClean="0"/>
              <a:t>Resultado</a:t>
            </a:r>
            <a:r>
              <a:rPr lang="ca-ES" sz="2400" kern="0" dirty="0" smtClean="0"/>
              <a:t> de </a:t>
            </a:r>
            <a:r>
              <a:rPr lang="ca-ES" sz="2400" kern="0" dirty="0" err="1" smtClean="0"/>
              <a:t>inversiones</a:t>
            </a:r>
            <a:endParaRPr lang="ca-ES" sz="2400" kern="0" dirty="0"/>
          </a:p>
        </p:txBody>
      </p:sp>
      <p:sp>
        <p:nvSpPr>
          <p:cNvPr id="3" name="CuadroTexto 2"/>
          <p:cNvSpPr txBox="1"/>
          <p:nvPr/>
        </p:nvSpPr>
        <p:spPr>
          <a:xfrm>
            <a:off x="262893" y="6072167"/>
            <a:ext cx="115463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* </a:t>
            </a:r>
            <a:r>
              <a:rPr lang="ca-ES" sz="1100" dirty="0" smtClean="0"/>
              <a:t>La </a:t>
            </a:r>
            <a:r>
              <a:rPr lang="ca-ES" sz="1100" dirty="0" err="1" smtClean="0"/>
              <a:t>agrupación</a:t>
            </a:r>
            <a:r>
              <a:rPr lang="ca-ES" sz="1100" dirty="0" smtClean="0"/>
              <a:t> </a:t>
            </a:r>
            <a:r>
              <a:rPr lang="ca-ES" sz="1100" dirty="0"/>
              <a:t>de </a:t>
            </a:r>
            <a:r>
              <a:rPr lang="ca-ES" sz="1100" dirty="0" err="1" smtClean="0"/>
              <a:t>conceptos</a:t>
            </a:r>
            <a:r>
              <a:rPr lang="ca-ES" sz="1100" dirty="0" smtClean="0"/>
              <a:t> de </a:t>
            </a:r>
            <a:r>
              <a:rPr lang="ca-ES" sz="1100" dirty="0" err="1" smtClean="0"/>
              <a:t>inversión</a:t>
            </a:r>
            <a:r>
              <a:rPr lang="ca-ES" sz="1100" dirty="0" smtClean="0"/>
              <a:t> </a:t>
            </a:r>
            <a:r>
              <a:rPr lang="ca-ES" sz="1100" dirty="0"/>
              <a:t>del </a:t>
            </a:r>
            <a:r>
              <a:rPr lang="ca-ES" sz="1100" dirty="0" err="1" smtClean="0"/>
              <a:t>presupuesto</a:t>
            </a:r>
            <a:r>
              <a:rPr lang="ca-ES" sz="1100" dirty="0" smtClean="0"/>
              <a:t> </a:t>
            </a:r>
            <a:r>
              <a:rPr lang="ca-ES" sz="1100" dirty="0"/>
              <a:t>no </a:t>
            </a:r>
            <a:r>
              <a:rPr lang="ca-ES" sz="1100" dirty="0" err="1" smtClean="0"/>
              <a:t>coincide</a:t>
            </a:r>
            <a:r>
              <a:rPr lang="ca-ES" sz="1100" dirty="0" smtClean="0"/>
              <a:t> con los de la </a:t>
            </a:r>
            <a:r>
              <a:rPr lang="ca-ES" sz="1100" dirty="0" err="1" smtClean="0"/>
              <a:t>justificación</a:t>
            </a:r>
            <a:r>
              <a:rPr lang="ca-ES" sz="1100" dirty="0" smtClean="0"/>
              <a:t> </a:t>
            </a:r>
            <a:r>
              <a:rPr lang="ca-ES" sz="1100" dirty="0"/>
              <a:t>de </a:t>
            </a:r>
            <a:r>
              <a:rPr lang="ca-ES" sz="1100" dirty="0" err="1" smtClean="0"/>
              <a:t>Convenio</a:t>
            </a:r>
            <a:r>
              <a:rPr lang="ca-ES" sz="1100" dirty="0" smtClean="0"/>
              <a:t> </a:t>
            </a:r>
            <a:r>
              <a:rPr lang="ca-ES" sz="1100" dirty="0"/>
              <a:t>Programa, </a:t>
            </a:r>
            <a:r>
              <a:rPr lang="ca-ES" sz="1100" dirty="0" err="1" smtClean="0"/>
              <a:t>ya</a:t>
            </a:r>
            <a:r>
              <a:rPr lang="ca-ES" sz="1100" dirty="0" smtClean="0"/>
              <a:t> </a:t>
            </a:r>
            <a:r>
              <a:rPr lang="ca-ES" sz="1100" dirty="0"/>
              <a:t>que </a:t>
            </a:r>
            <a:r>
              <a:rPr lang="ca-ES" sz="1100" dirty="0" smtClean="0"/>
              <a:t>se </a:t>
            </a:r>
            <a:r>
              <a:rPr lang="ca-ES" sz="1100" dirty="0" err="1" smtClean="0"/>
              <a:t>justifican</a:t>
            </a:r>
            <a:r>
              <a:rPr lang="ca-ES" sz="1100" dirty="0" smtClean="0"/>
              <a:t> </a:t>
            </a:r>
            <a:r>
              <a:rPr lang="ca-ES" sz="1100" dirty="0" err="1" smtClean="0"/>
              <a:t>inversiones</a:t>
            </a:r>
            <a:r>
              <a:rPr lang="ca-ES" sz="1100" dirty="0" smtClean="0"/>
              <a:t> para </a:t>
            </a:r>
            <a:r>
              <a:rPr lang="ca-ES" sz="1100" dirty="0"/>
              <a:t>la </a:t>
            </a:r>
            <a:r>
              <a:rPr lang="ca-ES" sz="1100" dirty="0" err="1" smtClean="0"/>
              <a:t>realitzación</a:t>
            </a:r>
            <a:r>
              <a:rPr lang="ca-ES" sz="1100" dirty="0" smtClean="0"/>
              <a:t> </a:t>
            </a:r>
            <a:r>
              <a:rPr lang="ca-ES" sz="1100" dirty="0"/>
              <a:t>de </a:t>
            </a:r>
            <a:r>
              <a:rPr lang="ca-ES" sz="1100" dirty="0" err="1" smtClean="0"/>
              <a:t>materiales</a:t>
            </a:r>
            <a:r>
              <a:rPr lang="ca-ES" sz="1100" dirty="0" smtClean="0"/>
              <a:t> </a:t>
            </a:r>
            <a:r>
              <a:rPr lang="ca-ES" sz="1100" dirty="0" err="1" smtClean="0"/>
              <a:t>docentes</a:t>
            </a:r>
            <a:r>
              <a:rPr lang="ca-ES" sz="1100" dirty="0"/>
              <a:t>, que </a:t>
            </a:r>
            <a:r>
              <a:rPr lang="ca-ES" sz="1100" dirty="0" err="1" smtClean="0"/>
              <a:t>incluyen</a:t>
            </a:r>
            <a:r>
              <a:rPr lang="ca-ES" sz="1100" dirty="0" smtClean="0"/>
              <a:t> </a:t>
            </a:r>
            <a:r>
              <a:rPr lang="ca-ES" sz="1100" dirty="0" err="1" smtClean="0"/>
              <a:t>materiales</a:t>
            </a:r>
            <a:r>
              <a:rPr lang="ca-ES" sz="1100" dirty="0" smtClean="0"/>
              <a:t> </a:t>
            </a:r>
            <a:r>
              <a:rPr lang="ca-ES" sz="1100" dirty="0" err="1" smtClean="0"/>
              <a:t>didácticos</a:t>
            </a:r>
            <a:r>
              <a:rPr lang="ca-ES" sz="1100" dirty="0" smtClean="0"/>
              <a:t> </a:t>
            </a:r>
            <a:r>
              <a:rPr lang="ca-ES" sz="1100" dirty="0" err="1" smtClean="0"/>
              <a:t>propios</a:t>
            </a:r>
            <a:r>
              <a:rPr lang="ca-ES" sz="1100" dirty="0"/>
              <a:t>, </a:t>
            </a:r>
            <a:r>
              <a:rPr lang="ca-ES" sz="1100" dirty="0" err="1" smtClean="0"/>
              <a:t>peró</a:t>
            </a:r>
            <a:r>
              <a:rPr lang="ca-ES" sz="1100" dirty="0" smtClean="0"/>
              <a:t> </a:t>
            </a:r>
            <a:r>
              <a:rPr lang="ca-ES" sz="1100" dirty="0" err="1" smtClean="0"/>
              <a:t>también</a:t>
            </a:r>
            <a:r>
              <a:rPr lang="ca-ES" sz="1100" dirty="0" smtClean="0"/>
              <a:t> </a:t>
            </a:r>
            <a:r>
              <a:rPr lang="ca-ES" sz="1100" dirty="0" err="1" smtClean="0"/>
              <a:t>inversiones</a:t>
            </a:r>
            <a:r>
              <a:rPr lang="ca-ES" sz="1100" dirty="0" smtClean="0"/>
              <a:t> </a:t>
            </a:r>
            <a:r>
              <a:rPr lang="ca-ES" sz="1100" dirty="0"/>
              <a:t>de </a:t>
            </a:r>
            <a:r>
              <a:rPr lang="ca-ES" sz="1100" dirty="0" smtClean="0"/>
              <a:t>las </a:t>
            </a:r>
            <a:r>
              <a:rPr lang="ca-ES" sz="1100" dirty="0" err="1" smtClean="0"/>
              <a:t>otras</a:t>
            </a:r>
            <a:r>
              <a:rPr lang="ca-ES" sz="1100" dirty="0" smtClean="0"/>
              <a:t> </a:t>
            </a:r>
            <a:r>
              <a:rPr lang="ca-ES" sz="1100" dirty="0" err="1" smtClean="0"/>
              <a:t>agrupaciones</a:t>
            </a:r>
            <a:r>
              <a:rPr lang="ca-ES" sz="1100" dirty="0"/>
              <a:t>.</a:t>
            </a:r>
          </a:p>
        </p:txBody>
      </p:sp>
      <p:sp>
        <p:nvSpPr>
          <p:cNvPr id="10" name="CuadroTexto 8"/>
          <p:cNvSpPr txBox="1"/>
          <p:nvPr/>
        </p:nvSpPr>
        <p:spPr>
          <a:xfrm>
            <a:off x="10313774" y="6604084"/>
            <a:ext cx="14955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200" dirty="0">
                <a:solidFill>
                  <a:schemeClr val="bg2">
                    <a:lumMod val="75000"/>
                  </a:schemeClr>
                </a:solidFill>
              </a:rPr>
              <a:t>En </a:t>
            </a:r>
            <a:r>
              <a:rPr lang="ca-ES" sz="1200" dirty="0" err="1" smtClean="0">
                <a:solidFill>
                  <a:schemeClr val="bg2">
                    <a:lumMod val="75000"/>
                  </a:schemeClr>
                </a:solidFill>
              </a:rPr>
              <a:t>miles</a:t>
            </a:r>
            <a:r>
              <a:rPr lang="ca-ES" sz="1200" dirty="0" smtClean="0">
                <a:solidFill>
                  <a:schemeClr val="bg2">
                    <a:lumMod val="75000"/>
                  </a:schemeClr>
                </a:solidFill>
              </a:rPr>
              <a:t> de</a:t>
            </a:r>
            <a:r>
              <a:rPr lang="ca-ES" sz="1200" dirty="0" smtClean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</a:rPr>
              <a:t>€</a:t>
            </a:r>
            <a:endParaRPr lang="ca-ES" sz="12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9" name="9 Llamada rectangular redondeada"/>
          <p:cNvSpPr/>
          <p:nvPr/>
        </p:nvSpPr>
        <p:spPr>
          <a:xfrm>
            <a:off x="1688475" y="5204392"/>
            <a:ext cx="4784502" cy="427151"/>
          </a:xfrm>
          <a:prstGeom prst="wedgeRoundRectCallout">
            <a:avLst>
              <a:gd name="adj1" fmla="val 47566"/>
              <a:gd name="adj2" fmla="val -171526"/>
              <a:gd name="adj3" fmla="val 16667"/>
            </a:avLst>
          </a:prstGeom>
          <a:solidFill>
            <a:srgbClr val="99CCFF"/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400" b="1" dirty="0" smtClean="0"/>
              <a:t>+</a:t>
            </a:r>
            <a:r>
              <a:rPr lang="ca-ES" sz="1400" b="1" dirty="0" smtClean="0"/>
              <a:t>30,6M€ per la compra dels edificis del 22@</a:t>
            </a:r>
            <a:endParaRPr lang="ca-ES" sz="1400" b="1" dirty="0"/>
          </a:p>
        </p:txBody>
      </p:sp>
      <p:sp>
        <p:nvSpPr>
          <p:cNvPr id="2" name="Contenidor de data 1"/>
          <p:cNvSpPr>
            <a:spLocks noGrp="1"/>
          </p:cNvSpPr>
          <p:nvPr>
            <p:ph type="dt" idx="10"/>
          </p:nvPr>
        </p:nvSpPr>
        <p:spPr>
          <a:xfrm>
            <a:off x="8999115" y="526025"/>
            <a:ext cx="1308799" cy="257200"/>
          </a:xfrm>
        </p:spPr>
        <p:txBody>
          <a:bodyPr/>
          <a:lstStyle/>
          <a:p>
            <a:r>
              <a:rPr lang="ca-ES" smtClean="0"/>
              <a:t>06/06/2019</a:t>
            </a:r>
            <a:endParaRPr lang="ca-E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8913" y="1418883"/>
            <a:ext cx="9974510" cy="3305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12160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>
            <a:spLocks noGrp="1"/>
          </p:cNvSpPr>
          <p:nvPr>
            <p:ph type="sldNum" idx="12"/>
          </p:nvPr>
        </p:nvSpPr>
        <p:spPr>
          <a:xfrm>
            <a:off x="10491675" y="358425"/>
            <a:ext cx="1317600" cy="2656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s-E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13</a:t>
            </a:fld>
            <a:endParaRPr lang="es-ES"/>
          </a:p>
        </p:txBody>
      </p:sp>
      <p:sp>
        <p:nvSpPr>
          <p:cNvPr id="13" name="Shape 235"/>
          <p:cNvSpPr txBox="1">
            <a:spLocks/>
          </p:cNvSpPr>
          <p:nvPr/>
        </p:nvSpPr>
        <p:spPr>
          <a:xfrm>
            <a:off x="3262866" y="437571"/>
            <a:ext cx="4567489" cy="3316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2533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544182" marR="0" lvl="1" indent="-2329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088367" marR="0" lvl="2" indent="-4661" algn="l" rtl="0">
              <a:lnSpc>
                <a:spcPct val="100000"/>
              </a:lnSpc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13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32550" marR="0" lvl="3" indent="-6990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176734" marR="0" lvl="4" indent="-9321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20916" marR="0" lvl="5" indent="-11650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65100" marR="0" lvl="6" indent="-13981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809286" marR="0" lvl="7" indent="-16314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353467" marR="0" lvl="8" indent="-1709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buSzPct val="25000"/>
            </a:pPr>
            <a:r>
              <a:rPr lang="ca-ES" sz="2400" kern="0" dirty="0" err="1" smtClean="0"/>
              <a:t>Evolución</a:t>
            </a:r>
            <a:r>
              <a:rPr lang="ca-ES" sz="2400" kern="0" dirty="0" smtClean="0"/>
              <a:t> Inversiones</a:t>
            </a:r>
            <a:endParaRPr lang="ca-ES" sz="2400" kern="0" dirty="0"/>
          </a:p>
        </p:txBody>
      </p:sp>
      <p:sp>
        <p:nvSpPr>
          <p:cNvPr id="9" name="CuadroTexto 8"/>
          <p:cNvSpPr txBox="1"/>
          <p:nvPr/>
        </p:nvSpPr>
        <p:spPr>
          <a:xfrm>
            <a:off x="10412628" y="6604084"/>
            <a:ext cx="13966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200" dirty="0">
                <a:solidFill>
                  <a:schemeClr val="bg2">
                    <a:lumMod val="75000"/>
                  </a:schemeClr>
                </a:solidFill>
              </a:rPr>
              <a:t>En </a:t>
            </a:r>
            <a:r>
              <a:rPr lang="ca-ES" sz="1200" dirty="0" err="1" smtClean="0">
                <a:solidFill>
                  <a:schemeClr val="bg2">
                    <a:lumMod val="75000"/>
                  </a:schemeClr>
                </a:solidFill>
              </a:rPr>
              <a:t>millones</a:t>
            </a:r>
            <a:r>
              <a:rPr lang="ca-ES" sz="1200" dirty="0" smtClean="0">
                <a:solidFill>
                  <a:schemeClr val="bg2">
                    <a:lumMod val="75000"/>
                  </a:schemeClr>
                </a:solidFill>
              </a:rPr>
              <a:t> de</a:t>
            </a:r>
            <a:r>
              <a:rPr lang="ca-ES" sz="1200" dirty="0" smtClean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</a:rPr>
              <a:t>€</a:t>
            </a:r>
            <a:endParaRPr lang="ca-ES" sz="12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Contenidor de data 2"/>
          <p:cNvSpPr>
            <a:spLocks noGrp="1"/>
          </p:cNvSpPr>
          <p:nvPr>
            <p:ph type="dt" idx="10"/>
          </p:nvPr>
        </p:nvSpPr>
        <p:spPr>
          <a:xfrm>
            <a:off x="8961537" y="553706"/>
            <a:ext cx="1308799" cy="257200"/>
          </a:xfrm>
        </p:spPr>
        <p:txBody>
          <a:bodyPr/>
          <a:lstStyle/>
          <a:p>
            <a:r>
              <a:rPr lang="ca-ES" smtClean="0"/>
              <a:t>06/06/2019</a:t>
            </a:r>
            <a:endParaRPr lang="ca-E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0130" y="1192912"/>
            <a:ext cx="10873069" cy="5091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914364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 txBox="1">
            <a:spLocks noGrp="1"/>
          </p:cNvSpPr>
          <p:nvPr>
            <p:ph type="body" idx="1"/>
          </p:nvPr>
        </p:nvSpPr>
        <p:spPr>
          <a:xfrm>
            <a:off x="649736" y="1393245"/>
            <a:ext cx="4076200" cy="41804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>
              <a:buSzPct val="25000"/>
            </a:pPr>
            <a:r>
              <a:rPr lang="es-ES"/>
              <a:t>UOC.universitat</a:t>
            </a:r>
          </a:p>
        </p:txBody>
      </p:sp>
      <p:sp>
        <p:nvSpPr>
          <p:cNvPr id="271" name="Shape 271"/>
          <p:cNvSpPr txBox="1">
            <a:spLocks noGrp="1"/>
          </p:cNvSpPr>
          <p:nvPr>
            <p:ph type="body" idx="2"/>
          </p:nvPr>
        </p:nvSpPr>
        <p:spPr>
          <a:xfrm>
            <a:off x="649736" y="1734455"/>
            <a:ext cx="4076200" cy="37459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>
              <a:buSzPct val="25000"/>
            </a:pPr>
            <a:r>
              <a:rPr lang="es-ES"/>
              <a:t>@UOCuniversitat</a:t>
            </a:r>
          </a:p>
        </p:txBody>
      </p:sp>
      <p:sp>
        <p:nvSpPr>
          <p:cNvPr id="272" name="Shape 272"/>
          <p:cNvSpPr txBox="1">
            <a:spLocks noGrp="1"/>
          </p:cNvSpPr>
          <p:nvPr>
            <p:ph type="body" idx="3"/>
          </p:nvPr>
        </p:nvSpPr>
        <p:spPr>
          <a:xfrm>
            <a:off x="649736" y="2069735"/>
            <a:ext cx="4076200" cy="37459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>
              <a:buSzPct val="25000"/>
            </a:pPr>
            <a:r>
              <a:rPr lang="es-ES"/>
              <a:t>@uocuniversitat</a:t>
            </a:r>
          </a:p>
        </p:txBody>
      </p:sp>
      <p:sp>
        <p:nvSpPr>
          <p:cNvPr id="2" name="Contenidor de número de diapositiva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/>
            <a:fld id="{00000000-1234-1234-1234-123412341234}" type="slidenum">
              <a:rPr lang="es-ES" sz="1733" smtClean="0">
                <a:solidFill>
                  <a:schemeClr val="lt1"/>
                </a:solidFill>
              </a:rPr>
              <a:pPr algn="r"/>
              <a:t>14</a:t>
            </a:fld>
            <a:endParaRPr lang="es-ES" sz="1733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096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buSzPct val="25000"/>
            </a:pPr>
            <a:fld id="{00000000-1234-1234-1234-123412341234}" type="slidenum">
              <a:rPr lang="es-ES" b="0" i="0" smtClean="0">
                <a:solidFill>
                  <a:srgbClr val="000078"/>
                </a:solidFill>
                <a:latin typeface="Arial"/>
                <a:ea typeface="Arial"/>
                <a:cs typeface="Arial"/>
                <a:sym typeface="Arial"/>
              </a:rPr>
              <a:pPr>
                <a:buSzPct val="25000"/>
              </a:pPr>
              <a:t>2</a:t>
            </a:fld>
            <a:endParaRPr lang="es-ES" b="0" i="0">
              <a:solidFill>
                <a:srgbClr val="00007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374525" y="1251177"/>
            <a:ext cx="793807" cy="7489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>
                <a:srgbClr val="FFFFFF"/>
              </a:buClr>
            </a:pPr>
            <a:r>
              <a:rPr lang="es-ES" altLang="ca-ES" sz="4267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01</a:t>
            </a:r>
          </a:p>
        </p:txBody>
      </p:sp>
      <p:sp>
        <p:nvSpPr>
          <p:cNvPr id="7" name="Shape 329"/>
          <p:cNvSpPr txBox="1">
            <a:spLocks noGrp="1"/>
          </p:cNvSpPr>
          <p:nvPr>
            <p:ph type="title"/>
          </p:nvPr>
        </p:nvSpPr>
        <p:spPr bwMode="auto">
          <a:xfrm>
            <a:off x="374524" y="2154054"/>
            <a:ext cx="11982451" cy="330623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ca-ES" altLang="ca-ES" dirty="0" err="1" smtClean="0">
                <a:latin typeface="Arial" pitchFamily="34" charset="0"/>
                <a:cs typeface="Arial" pitchFamily="34" charset="0"/>
              </a:rPr>
              <a:t>Resultado</a:t>
            </a:r>
            <a:r>
              <a:rPr lang="ca-ES" altLang="ca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a-ES" altLang="ca-ES" dirty="0" err="1" smtClean="0">
                <a:latin typeface="Arial" pitchFamily="34" charset="0"/>
                <a:cs typeface="Arial" pitchFamily="34" charset="0"/>
              </a:rPr>
              <a:t>Corriente</a:t>
            </a:r>
            <a:r>
              <a:rPr lang="ca-ES" altLang="ca-ES" dirty="0" smtClean="0">
                <a:latin typeface="Arial" pitchFamily="34" charset="0"/>
                <a:cs typeface="Arial" pitchFamily="34" charset="0"/>
              </a:rPr>
              <a:t/>
            </a:r>
            <a:br>
              <a:rPr lang="ca-ES" altLang="ca-ES" dirty="0" smtClean="0">
                <a:latin typeface="Arial" pitchFamily="34" charset="0"/>
                <a:cs typeface="Arial" pitchFamily="34" charset="0"/>
              </a:rPr>
            </a:br>
            <a:endParaRPr lang="ca-ES" altLang="ca-ES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900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>
            <a:spLocks noGrp="1"/>
          </p:cNvSpPr>
          <p:nvPr>
            <p:ph type="sldNum" idx="12"/>
          </p:nvPr>
        </p:nvSpPr>
        <p:spPr>
          <a:xfrm>
            <a:off x="10491675" y="358425"/>
            <a:ext cx="1317600" cy="2656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s-E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3</a:t>
            </a:fld>
            <a:endParaRPr lang="es-ES"/>
          </a:p>
        </p:txBody>
      </p:sp>
      <p:sp>
        <p:nvSpPr>
          <p:cNvPr id="13" name="Shape 235"/>
          <p:cNvSpPr txBox="1">
            <a:spLocks/>
          </p:cNvSpPr>
          <p:nvPr/>
        </p:nvSpPr>
        <p:spPr>
          <a:xfrm>
            <a:off x="3262866" y="437571"/>
            <a:ext cx="4441587" cy="3316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2533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544182" marR="0" lvl="1" indent="-2329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088367" marR="0" lvl="2" indent="-4661" algn="l" rtl="0">
              <a:lnSpc>
                <a:spcPct val="100000"/>
              </a:lnSpc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13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32550" marR="0" lvl="3" indent="-6990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176734" marR="0" lvl="4" indent="-9321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20916" marR="0" lvl="5" indent="-11650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65100" marR="0" lvl="6" indent="-13981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809286" marR="0" lvl="7" indent="-16314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353467" marR="0" lvl="8" indent="-1709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buSzPct val="25000"/>
            </a:pPr>
            <a:r>
              <a:rPr lang="ca-ES" sz="2400" kern="0" dirty="0" err="1" smtClean="0"/>
              <a:t>Resultado</a:t>
            </a:r>
            <a:r>
              <a:rPr lang="ca-ES" sz="2400" kern="0" dirty="0" smtClean="0"/>
              <a:t> </a:t>
            </a:r>
            <a:r>
              <a:rPr lang="ca-ES" sz="2400" kern="0" dirty="0" err="1" smtClean="0"/>
              <a:t>corriente</a:t>
            </a:r>
            <a:endParaRPr lang="ca-ES" sz="2400" kern="0" dirty="0"/>
          </a:p>
        </p:txBody>
      </p:sp>
      <p:sp>
        <p:nvSpPr>
          <p:cNvPr id="11" name="CuadroTexto 8"/>
          <p:cNvSpPr txBox="1"/>
          <p:nvPr/>
        </p:nvSpPr>
        <p:spPr>
          <a:xfrm>
            <a:off x="10902553" y="6548400"/>
            <a:ext cx="1170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a-ES" sz="1200" dirty="0">
                <a:solidFill>
                  <a:schemeClr val="bg2">
                    <a:lumMod val="75000"/>
                  </a:schemeClr>
                </a:solidFill>
              </a:rPr>
              <a:t>En </a:t>
            </a:r>
            <a:r>
              <a:rPr lang="ca-ES" sz="1200" dirty="0" err="1" smtClean="0">
                <a:solidFill>
                  <a:schemeClr val="bg2">
                    <a:lumMod val="75000"/>
                  </a:schemeClr>
                </a:solidFill>
              </a:rPr>
              <a:t>miles</a:t>
            </a:r>
            <a:r>
              <a:rPr lang="ca-ES" sz="1200" dirty="0" smtClean="0">
                <a:solidFill>
                  <a:schemeClr val="bg2">
                    <a:lumMod val="75000"/>
                  </a:schemeClr>
                </a:solidFill>
              </a:rPr>
              <a:t> de</a:t>
            </a:r>
            <a:r>
              <a:rPr lang="ca-ES" sz="1200" dirty="0" smtClean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</a:rPr>
              <a:t>€</a:t>
            </a:r>
            <a:endParaRPr lang="ca-ES" sz="12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9" name="CuadroTexto 7"/>
          <p:cNvSpPr txBox="1"/>
          <p:nvPr/>
        </p:nvSpPr>
        <p:spPr>
          <a:xfrm>
            <a:off x="343878" y="6113811"/>
            <a:ext cx="11246760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200" b="1" dirty="0" smtClean="0">
                <a:solidFill>
                  <a:schemeClr val="accent1">
                    <a:lumMod val="75000"/>
                  </a:schemeClr>
                </a:solidFill>
              </a:rPr>
              <a:t>*</a:t>
            </a:r>
            <a:r>
              <a:rPr lang="ca-ES" sz="1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a-ES" sz="1050" dirty="0" smtClean="0"/>
              <a:t>El </a:t>
            </a:r>
            <a:r>
              <a:rPr lang="ca-ES" sz="1050" dirty="0"/>
              <a:t>12 de </a:t>
            </a:r>
            <a:r>
              <a:rPr lang="ca-ES" sz="1050" dirty="0" err="1" smtClean="0"/>
              <a:t>diciembre</a:t>
            </a:r>
            <a:r>
              <a:rPr lang="ca-ES" sz="1050" dirty="0" smtClean="0"/>
              <a:t> del </a:t>
            </a:r>
            <a:r>
              <a:rPr lang="ca-ES" sz="1050" dirty="0"/>
              <a:t>2018 la Generalitat ha </a:t>
            </a:r>
            <a:r>
              <a:rPr lang="ca-ES" sz="1050" dirty="0" err="1" smtClean="0"/>
              <a:t>acordado</a:t>
            </a:r>
            <a:r>
              <a:rPr lang="ca-ES" sz="1050" dirty="0" smtClean="0"/>
              <a:t> con los </a:t>
            </a:r>
            <a:r>
              <a:rPr lang="ca-ES" sz="1050" dirty="0" err="1" smtClean="0"/>
              <a:t>sindicatos</a:t>
            </a:r>
            <a:r>
              <a:rPr lang="ca-ES" sz="1050" dirty="0" smtClean="0"/>
              <a:t> </a:t>
            </a:r>
            <a:r>
              <a:rPr lang="ca-ES" sz="1050" dirty="0"/>
              <a:t>el </a:t>
            </a:r>
            <a:r>
              <a:rPr lang="ca-ES" sz="1050" dirty="0" err="1" smtClean="0"/>
              <a:t>calendario</a:t>
            </a:r>
            <a:r>
              <a:rPr lang="ca-ES" sz="1050" dirty="0" smtClean="0"/>
              <a:t> </a:t>
            </a:r>
            <a:r>
              <a:rPr lang="ca-ES" sz="1050" dirty="0"/>
              <a:t>de </a:t>
            </a:r>
            <a:r>
              <a:rPr lang="ca-ES" sz="1050" dirty="0" smtClean="0"/>
              <a:t>retorno </a:t>
            </a:r>
            <a:r>
              <a:rPr lang="ca-ES" sz="1050" dirty="0"/>
              <a:t>de la paga extra del 2013, </a:t>
            </a:r>
            <a:r>
              <a:rPr lang="ca-ES" sz="1050" dirty="0" smtClean="0"/>
              <a:t>y en </a:t>
            </a:r>
            <a:r>
              <a:rPr lang="ca-ES" sz="1050" dirty="0" err="1" smtClean="0"/>
              <a:t>enero</a:t>
            </a:r>
            <a:r>
              <a:rPr lang="ca-ES" sz="1050" dirty="0" smtClean="0"/>
              <a:t> del </a:t>
            </a:r>
            <a:r>
              <a:rPr lang="ca-ES" sz="1050" dirty="0"/>
              <a:t>2019 ha </a:t>
            </a:r>
            <a:r>
              <a:rPr lang="ca-ES" sz="1050" dirty="0" err="1" smtClean="0"/>
              <a:t>aprovado</a:t>
            </a:r>
            <a:r>
              <a:rPr lang="ca-ES" sz="1050" dirty="0" smtClean="0"/>
              <a:t> </a:t>
            </a:r>
            <a:r>
              <a:rPr lang="ca-ES" sz="1050" dirty="0"/>
              <a:t>un </a:t>
            </a:r>
            <a:r>
              <a:rPr lang="ca-ES" sz="1050" dirty="0" smtClean="0"/>
              <a:t>Decreto </a:t>
            </a:r>
            <a:r>
              <a:rPr lang="ca-ES" sz="1050" dirty="0" err="1" smtClean="0"/>
              <a:t>Ley</a:t>
            </a:r>
            <a:r>
              <a:rPr lang="ca-ES" sz="1050" dirty="0" smtClean="0"/>
              <a:t> con </a:t>
            </a:r>
            <a:r>
              <a:rPr lang="ca-ES" sz="1050" dirty="0"/>
              <a:t>el </a:t>
            </a:r>
            <a:r>
              <a:rPr lang="ca-ES" sz="1050" dirty="0" err="1" smtClean="0"/>
              <a:t>mismo</a:t>
            </a:r>
            <a:r>
              <a:rPr lang="ca-ES" sz="1050" dirty="0" smtClean="0"/>
              <a:t> </a:t>
            </a:r>
            <a:r>
              <a:rPr lang="ca-ES" sz="1050" dirty="0" err="1" smtClean="0"/>
              <a:t>calendario</a:t>
            </a:r>
            <a:r>
              <a:rPr lang="ca-ES" sz="1050" dirty="0" smtClean="0"/>
              <a:t>. Por </a:t>
            </a:r>
            <a:r>
              <a:rPr lang="ca-ES" sz="1050" dirty="0" err="1" smtClean="0"/>
              <a:t>este</a:t>
            </a:r>
            <a:r>
              <a:rPr lang="ca-ES" sz="1050" dirty="0" smtClean="0"/>
              <a:t> motivo </a:t>
            </a:r>
            <a:r>
              <a:rPr lang="ca-ES" sz="1050" dirty="0"/>
              <a:t>la FUOC a 31/12/18 ha </a:t>
            </a:r>
            <a:r>
              <a:rPr lang="ca-ES" sz="1050" dirty="0" err="1" smtClean="0"/>
              <a:t>previsto</a:t>
            </a:r>
            <a:r>
              <a:rPr lang="ca-ES" sz="1050" dirty="0" smtClean="0"/>
              <a:t> 1M€ por </a:t>
            </a:r>
            <a:r>
              <a:rPr lang="ca-ES" sz="1050" dirty="0" err="1" smtClean="0"/>
              <a:t>este</a:t>
            </a:r>
            <a:r>
              <a:rPr lang="ca-ES" sz="1050" dirty="0" smtClean="0"/>
              <a:t> </a:t>
            </a:r>
            <a:r>
              <a:rPr lang="ca-ES" sz="1050" dirty="0" err="1" smtClean="0"/>
              <a:t>concepto</a:t>
            </a:r>
            <a:r>
              <a:rPr lang="ca-ES" sz="1050" dirty="0" smtClean="0"/>
              <a:t>, lo </a:t>
            </a:r>
            <a:r>
              <a:rPr lang="ca-ES" sz="1050" dirty="0"/>
              <a:t>que motiva el </a:t>
            </a:r>
            <a:r>
              <a:rPr lang="ca-ES" sz="1050" dirty="0" err="1" smtClean="0"/>
              <a:t>resultado</a:t>
            </a:r>
            <a:r>
              <a:rPr lang="ca-ES" sz="1050" dirty="0" smtClean="0"/>
              <a:t> </a:t>
            </a:r>
            <a:r>
              <a:rPr lang="ca-ES" sz="1050" dirty="0" err="1" smtClean="0"/>
              <a:t>corriente</a:t>
            </a:r>
            <a:r>
              <a:rPr lang="ca-ES" sz="1050" dirty="0" smtClean="0"/>
              <a:t> </a:t>
            </a:r>
            <a:r>
              <a:rPr lang="ca-ES" sz="1050" dirty="0"/>
              <a:t>del 2018.</a:t>
            </a:r>
          </a:p>
        </p:txBody>
      </p:sp>
      <p:sp>
        <p:nvSpPr>
          <p:cNvPr id="2" name="Contenidor de data 1"/>
          <p:cNvSpPr>
            <a:spLocks noGrp="1"/>
          </p:cNvSpPr>
          <p:nvPr>
            <p:ph type="dt" idx="10"/>
          </p:nvPr>
        </p:nvSpPr>
        <p:spPr>
          <a:xfrm>
            <a:off x="8949010" y="523950"/>
            <a:ext cx="1308799" cy="257200"/>
          </a:xfrm>
        </p:spPr>
        <p:txBody>
          <a:bodyPr/>
          <a:lstStyle/>
          <a:p>
            <a:r>
              <a:rPr lang="ca-ES" smtClean="0"/>
              <a:t>06/06/2019</a:t>
            </a:r>
            <a:endParaRPr lang="ca-ES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08682" y="1027973"/>
            <a:ext cx="9524075" cy="4550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02820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buSzPct val="25000"/>
            </a:pPr>
            <a:fld id="{00000000-1234-1234-1234-123412341234}" type="slidenum">
              <a:rPr lang="es-ES" b="0" i="0" smtClean="0">
                <a:solidFill>
                  <a:srgbClr val="000078"/>
                </a:solidFill>
                <a:latin typeface="Arial"/>
                <a:ea typeface="Arial"/>
                <a:cs typeface="Arial"/>
                <a:sym typeface="Arial"/>
              </a:rPr>
              <a:pPr>
                <a:buSzPct val="25000"/>
              </a:pPr>
              <a:t>4</a:t>
            </a:fld>
            <a:endParaRPr lang="es-ES" b="0" i="0">
              <a:solidFill>
                <a:srgbClr val="00007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374525" y="1251177"/>
            <a:ext cx="793807" cy="7489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>
                <a:srgbClr val="FFFFFF"/>
              </a:buClr>
            </a:pPr>
            <a:r>
              <a:rPr lang="es-ES" altLang="ca-ES" sz="4267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02</a:t>
            </a:r>
            <a:endParaRPr lang="es-ES" altLang="ca-ES" sz="4267" b="1" dirty="0">
              <a:solidFill>
                <a:srgbClr val="FFFFFF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7" name="Shape 329"/>
          <p:cNvSpPr txBox="1">
            <a:spLocks noGrp="1"/>
          </p:cNvSpPr>
          <p:nvPr>
            <p:ph type="title"/>
          </p:nvPr>
        </p:nvSpPr>
        <p:spPr bwMode="auto">
          <a:xfrm>
            <a:off x="374524" y="2154054"/>
            <a:ext cx="11982451" cy="330623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ca-ES" altLang="ca-ES" dirty="0" err="1" smtClean="0">
                <a:latin typeface="Arial" pitchFamily="34" charset="0"/>
                <a:cs typeface="Arial" pitchFamily="34" charset="0"/>
              </a:rPr>
              <a:t>Ingresos</a:t>
            </a:r>
            <a:r>
              <a:rPr lang="ca-ES" altLang="ca-ES" dirty="0" smtClean="0">
                <a:latin typeface="Arial" pitchFamily="34" charset="0"/>
                <a:cs typeface="Arial" pitchFamily="34" charset="0"/>
              </a:rPr>
              <a:t/>
            </a:r>
            <a:br>
              <a:rPr lang="ca-ES" altLang="ca-ES" dirty="0" smtClean="0">
                <a:latin typeface="Arial" pitchFamily="34" charset="0"/>
                <a:cs typeface="Arial" pitchFamily="34" charset="0"/>
              </a:rPr>
            </a:br>
            <a:endParaRPr lang="ca-ES" altLang="ca-ES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22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>
            <a:spLocks noGrp="1"/>
          </p:cNvSpPr>
          <p:nvPr>
            <p:ph type="sldNum" idx="12"/>
          </p:nvPr>
        </p:nvSpPr>
        <p:spPr>
          <a:xfrm>
            <a:off x="10491675" y="358425"/>
            <a:ext cx="1317600" cy="2656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s-E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5</a:t>
            </a:fld>
            <a:endParaRPr lang="es-ES"/>
          </a:p>
        </p:txBody>
      </p:sp>
      <p:sp>
        <p:nvSpPr>
          <p:cNvPr id="13" name="Shape 235"/>
          <p:cNvSpPr txBox="1">
            <a:spLocks/>
          </p:cNvSpPr>
          <p:nvPr/>
        </p:nvSpPr>
        <p:spPr>
          <a:xfrm>
            <a:off x="3262866" y="437571"/>
            <a:ext cx="4567489" cy="3316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2533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544182" marR="0" lvl="1" indent="-2329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088367" marR="0" lvl="2" indent="-4661" algn="l" rtl="0">
              <a:lnSpc>
                <a:spcPct val="100000"/>
              </a:lnSpc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13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32550" marR="0" lvl="3" indent="-6990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176734" marR="0" lvl="4" indent="-9321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20916" marR="0" lvl="5" indent="-11650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65100" marR="0" lvl="6" indent="-13981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809286" marR="0" lvl="7" indent="-16314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353467" marR="0" lvl="8" indent="-1709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buSzPct val="25000"/>
            </a:pPr>
            <a:r>
              <a:rPr lang="ca-ES" sz="2400" kern="0" dirty="0" err="1" smtClean="0"/>
              <a:t>Evolución</a:t>
            </a:r>
            <a:r>
              <a:rPr lang="ca-ES" sz="2400" kern="0" dirty="0" smtClean="0"/>
              <a:t> </a:t>
            </a:r>
            <a:r>
              <a:rPr lang="ca-ES" sz="2400" kern="0" dirty="0" err="1" smtClean="0"/>
              <a:t>Ingresos</a:t>
            </a:r>
            <a:endParaRPr lang="ca-ES" sz="2400" kern="0" dirty="0"/>
          </a:p>
        </p:txBody>
      </p:sp>
      <p:sp>
        <p:nvSpPr>
          <p:cNvPr id="15" name="CuadroTexto 7"/>
          <p:cNvSpPr txBox="1"/>
          <p:nvPr/>
        </p:nvSpPr>
        <p:spPr>
          <a:xfrm>
            <a:off x="304156" y="6550223"/>
            <a:ext cx="110653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200" b="1" dirty="0" smtClean="0">
                <a:solidFill>
                  <a:schemeClr val="accent1">
                    <a:lumMod val="75000"/>
                  </a:schemeClr>
                </a:solidFill>
              </a:rPr>
              <a:t>(*)</a:t>
            </a:r>
            <a:r>
              <a:rPr lang="ca-ES" sz="1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a-ES" sz="1200" dirty="0" err="1" smtClean="0">
                <a:solidFill>
                  <a:schemeClr val="accent1">
                    <a:lumMod val="75000"/>
                  </a:schemeClr>
                </a:solidFill>
              </a:rPr>
              <a:t>Ingresos</a:t>
            </a:r>
            <a:r>
              <a:rPr lang="ca-ES" sz="1200" dirty="0" smtClean="0">
                <a:solidFill>
                  <a:schemeClr val="accent1">
                    <a:lumMod val="75000"/>
                  </a:schemeClr>
                </a:solidFill>
              </a:rPr>
              <a:t> 1: sin subvenciones de capital </a:t>
            </a:r>
            <a:r>
              <a:rPr lang="ca-ES" sz="1200" dirty="0" err="1" smtClean="0">
                <a:solidFill>
                  <a:schemeClr val="accent1">
                    <a:lumMod val="75000"/>
                  </a:schemeClr>
                </a:solidFill>
              </a:rPr>
              <a:t>traspasadas</a:t>
            </a:r>
            <a:r>
              <a:rPr lang="ca-ES" sz="1200" dirty="0" smtClean="0">
                <a:solidFill>
                  <a:schemeClr val="accent1">
                    <a:lumMod val="75000"/>
                  </a:schemeClr>
                </a:solidFill>
              </a:rPr>
              <a:t> al </a:t>
            </a:r>
            <a:r>
              <a:rPr lang="ca-ES" sz="1200" dirty="0" err="1" smtClean="0">
                <a:solidFill>
                  <a:schemeClr val="accent1">
                    <a:lumMod val="75000"/>
                  </a:schemeClr>
                </a:solidFill>
              </a:rPr>
              <a:t>ejercicio</a:t>
            </a:r>
            <a:endParaRPr lang="ca-ES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CuadroTexto 8"/>
          <p:cNvSpPr txBox="1"/>
          <p:nvPr/>
        </p:nvSpPr>
        <p:spPr>
          <a:xfrm>
            <a:off x="10486240" y="6604084"/>
            <a:ext cx="13230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200" dirty="0">
                <a:solidFill>
                  <a:schemeClr val="bg2">
                    <a:lumMod val="75000"/>
                  </a:schemeClr>
                </a:solidFill>
              </a:rPr>
              <a:t>En </a:t>
            </a:r>
            <a:r>
              <a:rPr lang="ca-ES" sz="1200" dirty="0" err="1" smtClean="0">
                <a:solidFill>
                  <a:schemeClr val="bg2">
                    <a:lumMod val="75000"/>
                  </a:schemeClr>
                </a:solidFill>
              </a:rPr>
              <a:t>millones</a:t>
            </a:r>
            <a:r>
              <a:rPr lang="ca-ES" sz="1200" dirty="0" smtClean="0">
                <a:solidFill>
                  <a:schemeClr val="bg2">
                    <a:lumMod val="75000"/>
                  </a:schemeClr>
                </a:solidFill>
              </a:rPr>
              <a:t> de </a:t>
            </a:r>
            <a:r>
              <a:rPr lang="ca-ES" sz="1200" dirty="0" smtClean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</a:rPr>
              <a:t>€</a:t>
            </a:r>
            <a:endParaRPr lang="ca-ES" sz="12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" name="Contenidor de data 1"/>
          <p:cNvSpPr>
            <a:spLocks noGrp="1"/>
          </p:cNvSpPr>
          <p:nvPr>
            <p:ph type="dt" idx="10"/>
          </p:nvPr>
        </p:nvSpPr>
        <p:spPr>
          <a:xfrm>
            <a:off x="8936485" y="541721"/>
            <a:ext cx="1308799" cy="257200"/>
          </a:xfrm>
        </p:spPr>
        <p:txBody>
          <a:bodyPr/>
          <a:lstStyle/>
          <a:p>
            <a:r>
              <a:rPr lang="ca-ES" smtClean="0"/>
              <a:t>06/06/2019</a:t>
            </a:r>
            <a:endParaRPr lang="ca-E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82180" y="1216404"/>
            <a:ext cx="10016456" cy="5225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16299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>
            <a:spLocks noGrp="1"/>
          </p:cNvSpPr>
          <p:nvPr>
            <p:ph type="sldNum" idx="12"/>
          </p:nvPr>
        </p:nvSpPr>
        <p:spPr>
          <a:xfrm>
            <a:off x="10491675" y="358425"/>
            <a:ext cx="1317600" cy="2656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s-E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6</a:t>
            </a:fld>
            <a:endParaRPr lang="es-ES"/>
          </a:p>
        </p:txBody>
      </p:sp>
      <p:sp>
        <p:nvSpPr>
          <p:cNvPr id="13" name="Shape 235"/>
          <p:cNvSpPr txBox="1">
            <a:spLocks/>
          </p:cNvSpPr>
          <p:nvPr/>
        </p:nvSpPr>
        <p:spPr>
          <a:xfrm>
            <a:off x="3262866" y="437571"/>
            <a:ext cx="4567489" cy="3316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2533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544182" marR="0" lvl="1" indent="-2329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088367" marR="0" lvl="2" indent="-4661" algn="l" rtl="0">
              <a:lnSpc>
                <a:spcPct val="100000"/>
              </a:lnSpc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13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32550" marR="0" lvl="3" indent="-6990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176734" marR="0" lvl="4" indent="-9321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20916" marR="0" lvl="5" indent="-11650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65100" marR="0" lvl="6" indent="-13981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809286" marR="0" lvl="7" indent="-16314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353467" marR="0" lvl="8" indent="-1709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buSzPct val="25000"/>
            </a:pPr>
            <a:r>
              <a:rPr lang="ca-ES" sz="2400" kern="0" dirty="0" err="1" smtClean="0"/>
              <a:t>Detalle</a:t>
            </a:r>
            <a:r>
              <a:rPr lang="ca-ES" sz="2400" kern="0" dirty="0" smtClean="0"/>
              <a:t> </a:t>
            </a:r>
            <a:r>
              <a:rPr lang="ca-ES" sz="2400" kern="0" dirty="0" err="1" smtClean="0"/>
              <a:t>Ingresos</a:t>
            </a:r>
            <a:endParaRPr lang="ca-ES" sz="2400" kern="0" dirty="0"/>
          </a:p>
        </p:txBody>
      </p:sp>
      <p:sp>
        <p:nvSpPr>
          <p:cNvPr id="15" name="CuadroTexto 7"/>
          <p:cNvSpPr txBox="1"/>
          <p:nvPr/>
        </p:nvSpPr>
        <p:spPr>
          <a:xfrm>
            <a:off x="304156" y="6550223"/>
            <a:ext cx="110653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200" b="1" dirty="0" smtClean="0">
                <a:solidFill>
                  <a:schemeClr val="accent1">
                    <a:lumMod val="75000"/>
                  </a:schemeClr>
                </a:solidFill>
              </a:rPr>
              <a:t>(*)</a:t>
            </a:r>
            <a:r>
              <a:rPr lang="ca-ES" sz="1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a-ES" sz="1200" dirty="0" err="1" smtClean="0">
                <a:solidFill>
                  <a:schemeClr val="accent1">
                    <a:lumMod val="75000"/>
                  </a:schemeClr>
                </a:solidFill>
              </a:rPr>
              <a:t>Ingresos</a:t>
            </a:r>
            <a:r>
              <a:rPr lang="ca-ES" sz="1200" dirty="0" smtClean="0">
                <a:solidFill>
                  <a:schemeClr val="accent1">
                    <a:lumMod val="75000"/>
                  </a:schemeClr>
                </a:solidFill>
              </a:rPr>
              <a:t> 1: sin subvenciones de capital </a:t>
            </a:r>
            <a:r>
              <a:rPr lang="ca-ES" sz="1200" dirty="0" err="1" smtClean="0">
                <a:solidFill>
                  <a:schemeClr val="accent1">
                    <a:lumMod val="75000"/>
                  </a:schemeClr>
                </a:solidFill>
              </a:rPr>
              <a:t>traspasades</a:t>
            </a:r>
            <a:r>
              <a:rPr lang="ca-ES" sz="1200" dirty="0" smtClean="0">
                <a:solidFill>
                  <a:schemeClr val="accent1">
                    <a:lumMod val="75000"/>
                  </a:schemeClr>
                </a:solidFill>
              </a:rPr>
              <a:t> al </a:t>
            </a:r>
            <a:r>
              <a:rPr lang="ca-ES" sz="1200" dirty="0" err="1" smtClean="0">
                <a:solidFill>
                  <a:schemeClr val="accent1">
                    <a:lumMod val="75000"/>
                  </a:schemeClr>
                </a:solidFill>
              </a:rPr>
              <a:t>ejercicio</a:t>
            </a:r>
            <a:endParaRPr lang="ca-ES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CuadroTexto 8"/>
          <p:cNvSpPr txBox="1"/>
          <p:nvPr/>
        </p:nvSpPr>
        <p:spPr>
          <a:xfrm>
            <a:off x="10445578" y="6604084"/>
            <a:ext cx="13636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200" dirty="0">
                <a:solidFill>
                  <a:schemeClr val="bg2">
                    <a:lumMod val="75000"/>
                  </a:schemeClr>
                </a:solidFill>
              </a:rPr>
              <a:t>En </a:t>
            </a:r>
            <a:r>
              <a:rPr lang="ca-ES" sz="1200" dirty="0" err="1" smtClean="0">
                <a:solidFill>
                  <a:schemeClr val="bg2">
                    <a:lumMod val="75000"/>
                  </a:schemeClr>
                </a:solidFill>
              </a:rPr>
              <a:t>millones</a:t>
            </a:r>
            <a:r>
              <a:rPr lang="ca-ES" sz="1200" dirty="0" smtClean="0">
                <a:solidFill>
                  <a:schemeClr val="bg2">
                    <a:lumMod val="75000"/>
                  </a:schemeClr>
                </a:solidFill>
              </a:rPr>
              <a:t> de</a:t>
            </a:r>
            <a:r>
              <a:rPr lang="ca-ES" sz="1200" dirty="0" smtClean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</a:rPr>
              <a:t>€</a:t>
            </a:r>
            <a:endParaRPr lang="ca-ES" sz="12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Contenidor de data 2"/>
          <p:cNvSpPr>
            <a:spLocks noGrp="1"/>
          </p:cNvSpPr>
          <p:nvPr>
            <p:ph type="dt" idx="10"/>
          </p:nvPr>
        </p:nvSpPr>
        <p:spPr>
          <a:xfrm>
            <a:off x="8923959" y="542230"/>
            <a:ext cx="1308799" cy="257200"/>
          </a:xfrm>
        </p:spPr>
        <p:txBody>
          <a:bodyPr/>
          <a:lstStyle/>
          <a:p>
            <a:r>
              <a:rPr lang="ca-ES" smtClean="0"/>
              <a:t>06/06/2019</a:t>
            </a:r>
            <a:endParaRPr lang="ca-E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4878" y="1196744"/>
            <a:ext cx="11131754" cy="4704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981492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>
            <a:spLocks noGrp="1"/>
          </p:cNvSpPr>
          <p:nvPr>
            <p:ph type="sldNum" idx="12"/>
          </p:nvPr>
        </p:nvSpPr>
        <p:spPr>
          <a:xfrm>
            <a:off x="10491675" y="358425"/>
            <a:ext cx="1317600" cy="2656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s-E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7</a:t>
            </a:fld>
            <a:endParaRPr lang="es-ES"/>
          </a:p>
        </p:txBody>
      </p:sp>
      <p:sp>
        <p:nvSpPr>
          <p:cNvPr id="13" name="Shape 235"/>
          <p:cNvSpPr txBox="1">
            <a:spLocks/>
          </p:cNvSpPr>
          <p:nvPr/>
        </p:nvSpPr>
        <p:spPr>
          <a:xfrm>
            <a:off x="3262866" y="437571"/>
            <a:ext cx="5442723" cy="3316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2533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544182" marR="0" lvl="1" indent="-2329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088367" marR="0" lvl="2" indent="-4661" algn="l" rtl="0">
              <a:lnSpc>
                <a:spcPct val="100000"/>
              </a:lnSpc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13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32550" marR="0" lvl="3" indent="-6990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176734" marR="0" lvl="4" indent="-9321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20916" marR="0" lvl="5" indent="-11650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65100" marR="0" lvl="6" indent="-13981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809286" marR="0" lvl="7" indent="-16314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353467" marR="0" lvl="8" indent="-1709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buSzPct val="25000"/>
            </a:pPr>
            <a:r>
              <a:rPr lang="ca-ES" sz="2400" kern="0" dirty="0" err="1" smtClean="0"/>
              <a:t>Evolución</a:t>
            </a:r>
            <a:r>
              <a:rPr lang="ca-ES" sz="2400" kern="0" dirty="0" smtClean="0"/>
              <a:t> </a:t>
            </a:r>
            <a:r>
              <a:rPr lang="ca-ES" sz="2400" kern="0" dirty="0" err="1" smtClean="0"/>
              <a:t>Convenio</a:t>
            </a:r>
            <a:r>
              <a:rPr lang="ca-ES" sz="2400" kern="0" dirty="0" smtClean="0"/>
              <a:t> Programa</a:t>
            </a:r>
            <a:endParaRPr lang="ca-ES" sz="2400" kern="0" dirty="0"/>
          </a:p>
        </p:txBody>
      </p:sp>
      <p:sp>
        <p:nvSpPr>
          <p:cNvPr id="10" name="CuadroTexto 8"/>
          <p:cNvSpPr txBox="1"/>
          <p:nvPr/>
        </p:nvSpPr>
        <p:spPr>
          <a:xfrm>
            <a:off x="10412628" y="6604084"/>
            <a:ext cx="13966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200" dirty="0">
                <a:solidFill>
                  <a:schemeClr val="bg2">
                    <a:lumMod val="75000"/>
                  </a:schemeClr>
                </a:solidFill>
              </a:rPr>
              <a:t>En </a:t>
            </a:r>
            <a:r>
              <a:rPr lang="ca-ES" sz="1200" dirty="0" err="1" smtClean="0">
                <a:solidFill>
                  <a:schemeClr val="bg2">
                    <a:lumMod val="75000"/>
                  </a:schemeClr>
                </a:solidFill>
              </a:rPr>
              <a:t>millones</a:t>
            </a:r>
            <a:r>
              <a:rPr lang="ca-ES" sz="1200" dirty="0" smtClean="0">
                <a:solidFill>
                  <a:schemeClr val="bg2">
                    <a:lumMod val="75000"/>
                  </a:schemeClr>
                </a:solidFill>
              </a:rPr>
              <a:t> de</a:t>
            </a:r>
            <a:r>
              <a:rPr lang="ca-ES" sz="1200" dirty="0" smtClean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</a:rPr>
              <a:t>€</a:t>
            </a:r>
            <a:endParaRPr lang="ca-ES" sz="12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12" name="QuadreDeText 11"/>
          <p:cNvSpPr txBox="1"/>
          <p:nvPr/>
        </p:nvSpPr>
        <p:spPr>
          <a:xfrm>
            <a:off x="3818037" y="1275609"/>
            <a:ext cx="4722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000" b="1" kern="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Corrent + finançament d’inversions</a:t>
            </a:r>
          </a:p>
        </p:txBody>
      </p:sp>
      <p:sp>
        <p:nvSpPr>
          <p:cNvPr id="2" name="Contenidor de data 1"/>
          <p:cNvSpPr>
            <a:spLocks noGrp="1"/>
          </p:cNvSpPr>
          <p:nvPr>
            <p:ph type="dt" idx="10"/>
          </p:nvPr>
        </p:nvSpPr>
        <p:spPr>
          <a:xfrm>
            <a:off x="8944232" y="530141"/>
            <a:ext cx="1308799" cy="257200"/>
          </a:xfrm>
        </p:spPr>
        <p:txBody>
          <a:bodyPr/>
          <a:lstStyle/>
          <a:p>
            <a:r>
              <a:rPr lang="ca-ES" smtClean="0"/>
              <a:t>06/06/2019</a:t>
            </a:r>
            <a:endParaRPr lang="ca-E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57680" y="1143584"/>
            <a:ext cx="9764785" cy="4991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446049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>
            <a:spLocks noGrp="1"/>
          </p:cNvSpPr>
          <p:nvPr>
            <p:ph type="sldNum" idx="12"/>
          </p:nvPr>
        </p:nvSpPr>
        <p:spPr>
          <a:xfrm>
            <a:off x="10491675" y="358425"/>
            <a:ext cx="1317600" cy="2656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s-E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8</a:t>
            </a:fld>
            <a:endParaRPr lang="es-ES"/>
          </a:p>
        </p:txBody>
      </p:sp>
      <p:sp>
        <p:nvSpPr>
          <p:cNvPr id="13" name="Shape 235"/>
          <p:cNvSpPr txBox="1">
            <a:spLocks/>
          </p:cNvSpPr>
          <p:nvPr/>
        </p:nvSpPr>
        <p:spPr>
          <a:xfrm>
            <a:off x="2668045" y="437571"/>
            <a:ext cx="6006398" cy="3316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2533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544182" marR="0" lvl="1" indent="-2329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088367" marR="0" lvl="2" indent="-4661" algn="l" rtl="0">
              <a:lnSpc>
                <a:spcPct val="100000"/>
              </a:lnSpc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13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32550" marR="0" lvl="3" indent="-6990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176734" marR="0" lvl="4" indent="-9321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20916" marR="0" lvl="5" indent="-11650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65100" marR="0" lvl="6" indent="-13981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809286" marR="0" lvl="7" indent="-16314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353467" marR="0" lvl="8" indent="-1709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buSzPct val="25000"/>
            </a:pPr>
            <a:r>
              <a:rPr lang="ca-ES" sz="2400" kern="0" dirty="0" err="1" smtClean="0"/>
              <a:t>Créditos</a:t>
            </a:r>
            <a:r>
              <a:rPr lang="ca-ES" sz="2400" kern="0" dirty="0" smtClean="0"/>
              <a:t> </a:t>
            </a:r>
            <a:r>
              <a:rPr lang="ca-ES" sz="2400" kern="0" dirty="0"/>
              <a:t>y</a:t>
            </a:r>
            <a:r>
              <a:rPr lang="ca-ES" sz="2400" kern="0" dirty="0" smtClean="0"/>
              <a:t> </a:t>
            </a:r>
            <a:r>
              <a:rPr lang="ca-ES" sz="2400" kern="0" dirty="0" err="1" smtClean="0"/>
              <a:t>unitarios</a:t>
            </a:r>
            <a:r>
              <a:rPr lang="ca-ES" sz="2400" kern="0" dirty="0" smtClean="0"/>
              <a:t> </a:t>
            </a:r>
            <a:r>
              <a:rPr lang="ca-ES" sz="2400" kern="0" dirty="0" err="1" smtClean="0"/>
              <a:t>Convenio</a:t>
            </a:r>
            <a:r>
              <a:rPr lang="ca-ES" sz="2400" kern="0" dirty="0" smtClean="0"/>
              <a:t> </a:t>
            </a:r>
            <a:r>
              <a:rPr lang="ca-ES" sz="2400" kern="0" dirty="0" smtClean="0"/>
              <a:t>Programa</a:t>
            </a:r>
            <a:endParaRPr lang="ca-ES" sz="2400" kern="0" dirty="0"/>
          </a:p>
        </p:txBody>
      </p:sp>
      <p:sp>
        <p:nvSpPr>
          <p:cNvPr id="4" name="Contenidor de data 3"/>
          <p:cNvSpPr>
            <a:spLocks noGrp="1"/>
          </p:cNvSpPr>
          <p:nvPr>
            <p:ph type="dt" idx="10"/>
          </p:nvPr>
        </p:nvSpPr>
        <p:spPr>
          <a:xfrm>
            <a:off x="8928659" y="532213"/>
            <a:ext cx="1308799" cy="257200"/>
          </a:xfrm>
        </p:spPr>
        <p:txBody>
          <a:bodyPr/>
          <a:lstStyle/>
          <a:p>
            <a:r>
              <a:rPr lang="ca-ES" smtClean="0"/>
              <a:t>06/06/2019</a:t>
            </a:r>
            <a:endParaRPr lang="ca-E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3082" y="1136822"/>
            <a:ext cx="10709188" cy="2240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7795" y="3875511"/>
            <a:ext cx="10711458" cy="2220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762561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buSzPct val="25000"/>
            </a:pPr>
            <a:fld id="{00000000-1234-1234-1234-123412341234}" type="slidenum">
              <a:rPr lang="es-ES" b="0" i="0" smtClean="0">
                <a:solidFill>
                  <a:srgbClr val="000078"/>
                </a:solidFill>
                <a:latin typeface="Arial"/>
                <a:ea typeface="Arial"/>
                <a:cs typeface="Arial"/>
                <a:sym typeface="Arial"/>
              </a:rPr>
              <a:pPr>
                <a:buSzPct val="25000"/>
              </a:pPr>
              <a:t>9</a:t>
            </a:fld>
            <a:endParaRPr lang="es-ES" b="0" i="0">
              <a:solidFill>
                <a:srgbClr val="00007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374525" y="1251177"/>
            <a:ext cx="793807" cy="7489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>
                <a:srgbClr val="FFFFFF"/>
              </a:buClr>
            </a:pPr>
            <a:r>
              <a:rPr lang="es-ES" altLang="ca-ES" sz="4267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03</a:t>
            </a:r>
            <a:endParaRPr lang="es-ES" altLang="ca-ES" sz="4267" b="1" dirty="0">
              <a:solidFill>
                <a:srgbClr val="FFFFFF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7" name="Shape 329"/>
          <p:cNvSpPr txBox="1">
            <a:spLocks noGrp="1"/>
          </p:cNvSpPr>
          <p:nvPr>
            <p:ph type="title"/>
          </p:nvPr>
        </p:nvSpPr>
        <p:spPr bwMode="auto">
          <a:xfrm>
            <a:off x="374524" y="2154054"/>
            <a:ext cx="11982451" cy="330623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ca-ES" altLang="ca-ES" dirty="0" err="1" smtClean="0">
                <a:latin typeface="Arial" pitchFamily="34" charset="0"/>
                <a:cs typeface="Arial" pitchFamily="34" charset="0"/>
              </a:rPr>
              <a:t>Gastos</a:t>
            </a:r>
            <a:r>
              <a:rPr lang="ca-ES" altLang="ca-ES" dirty="0" smtClean="0">
                <a:latin typeface="Arial" pitchFamily="34" charset="0"/>
                <a:cs typeface="Arial" pitchFamily="34" charset="0"/>
              </a:rPr>
              <a:t/>
            </a:r>
            <a:br>
              <a:rPr lang="ca-ES" altLang="ca-ES" dirty="0" smtClean="0">
                <a:latin typeface="Arial" pitchFamily="34" charset="0"/>
                <a:cs typeface="Arial" pitchFamily="34" charset="0"/>
              </a:rPr>
            </a:br>
            <a:endParaRPr lang="ca-ES" altLang="ca-ES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8580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e Office">
  <a:themeElements>
    <a:clrScheme name="UOC">
      <a:dk1>
        <a:srgbClr val="000000"/>
      </a:dk1>
      <a:lt1>
        <a:srgbClr val="FFFFFF"/>
      </a:lt1>
      <a:dk2>
        <a:srgbClr val="000078"/>
      </a:dk2>
      <a:lt2>
        <a:srgbClr val="FFFFFF"/>
      </a:lt2>
      <a:accent1>
        <a:srgbClr val="000078"/>
      </a:accent1>
      <a:accent2>
        <a:srgbClr val="73EDFF"/>
      </a:accent2>
      <a:accent3>
        <a:srgbClr val="BCF6FE"/>
      </a:accent3>
      <a:accent4>
        <a:srgbClr val="B4B4B4"/>
      </a:accent4>
      <a:accent5>
        <a:srgbClr val="B4B4B4"/>
      </a:accent5>
      <a:accent6>
        <a:srgbClr val="E6E6E6"/>
      </a:accent6>
      <a:hlink>
        <a:srgbClr val="000078"/>
      </a:hlink>
      <a:folHlink>
        <a:srgbClr val="73ED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Tema de Office">
  <a:themeElements>
    <a:clrScheme name="UOC">
      <a:dk1>
        <a:srgbClr val="000000"/>
      </a:dk1>
      <a:lt1>
        <a:srgbClr val="FFFFFF"/>
      </a:lt1>
      <a:dk2>
        <a:srgbClr val="000078"/>
      </a:dk2>
      <a:lt2>
        <a:srgbClr val="FFFFFF"/>
      </a:lt2>
      <a:accent1>
        <a:srgbClr val="000078"/>
      </a:accent1>
      <a:accent2>
        <a:srgbClr val="73EDFF"/>
      </a:accent2>
      <a:accent3>
        <a:srgbClr val="BCF6FE"/>
      </a:accent3>
      <a:accent4>
        <a:srgbClr val="B4B4B4"/>
      </a:accent4>
      <a:accent5>
        <a:srgbClr val="B4B4B4"/>
      </a:accent5>
      <a:accent6>
        <a:srgbClr val="E6E6E6"/>
      </a:accent6>
      <a:hlink>
        <a:srgbClr val="000078"/>
      </a:hlink>
      <a:folHlink>
        <a:srgbClr val="73ED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4017</TotalTime>
  <Words>244</Words>
  <Application>Microsoft Office PowerPoint</Application>
  <PresentationFormat>Pantalla panoràmica</PresentationFormat>
  <Paragraphs>59</Paragraphs>
  <Slides>14</Slides>
  <Notes>10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3</vt:i4>
      </vt:variant>
      <vt:variant>
        <vt:lpstr>Tema</vt:lpstr>
      </vt:variant>
      <vt:variant>
        <vt:i4>2</vt:i4>
      </vt:variant>
      <vt:variant>
        <vt:lpstr>Títols de les diapositives</vt:lpstr>
      </vt:variant>
      <vt:variant>
        <vt:i4>14</vt:i4>
      </vt:variant>
    </vt:vector>
  </HeadingPairs>
  <TitlesOfParts>
    <vt:vector size="19" baseType="lpstr">
      <vt:lpstr>Arial</vt:lpstr>
      <vt:lpstr>Calibri</vt:lpstr>
      <vt:lpstr>Georgia</vt:lpstr>
      <vt:lpstr>1_Tema de Office</vt:lpstr>
      <vt:lpstr>2_Tema de Office</vt:lpstr>
      <vt:lpstr>Presentació del PowerPoint</vt:lpstr>
      <vt:lpstr>Resultado Corriente </vt:lpstr>
      <vt:lpstr>Presentació del PowerPoint</vt:lpstr>
      <vt:lpstr>Ingresos </vt:lpstr>
      <vt:lpstr>Presentació del PowerPoint</vt:lpstr>
      <vt:lpstr>Presentació del PowerPoint</vt:lpstr>
      <vt:lpstr>Presentació del PowerPoint</vt:lpstr>
      <vt:lpstr>Presentació del PowerPoint</vt:lpstr>
      <vt:lpstr>Gastos </vt:lpstr>
      <vt:lpstr>Presentació del PowerPoint</vt:lpstr>
      <vt:lpstr>Inversiones </vt:lpstr>
      <vt:lpstr>Presentació del PowerPoint</vt:lpstr>
      <vt:lpstr>Presentació del PowerPoint</vt:lpstr>
      <vt:lpstr>Presentació del PowerPoint</vt:lpstr>
    </vt:vector>
  </TitlesOfParts>
  <Company>UOC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Pressupost campanya 2017</dc:title>
  <dc:creator>Carmen Pereira Vázquez</dc:creator>
  <cp:lastModifiedBy>Josep M. Llorens Pont</cp:lastModifiedBy>
  <cp:revision>378</cp:revision>
  <cp:lastPrinted>2017-12-13T08:02:05Z</cp:lastPrinted>
  <dcterms:created xsi:type="dcterms:W3CDTF">2016-11-15T16:51:15Z</dcterms:created>
  <dcterms:modified xsi:type="dcterms:W3CDTF">2019-06-21T08:42:04Z</dcterms:modified>
</cp:coreProperties>
</file>